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2"/>
  </p:notesMasterIdLst>
  <p:sldIdLst>
    <p:sldId id="258" r:id="rId3"/>
    <p:sldId id="267" r:id="rId4"/>
    <p:sldId id="266" r:id="rId5"/>
    <p:sldId id="268" r:id="rId6"/>
    <p:sldId id="269" r:id="rId7"/>
    <p:sldId id="271" r:id="rId8"/>
    <p:sldId id="290" r:id="rId9"/>
    <p:sldId id="276" r:id="rId10"/>
    <p:sldId id="277" r:id="rId11"/>
    <p:sldId id="278" r:id="rId12"/>
    <p:sldId id="279" r:id="rId13"/>
    <p:sldId id="274" r:id="rId14"/>
    <p:sldId id="281" r:id="rId15"/>
    <p:sldId id="282" r:id="rId16"/>
    <p:sldId id="283" r:id="rId17"/>
    <p:sldId id="284" r:id="rId18"/>
    <p:sldId id="285" r:id="rId19"/>
    <p:sldId id="286" r:id="rId20"/>
    <p:sldId id="288" r:id="rId21"/>
    <p:sldId id="291" r:id="rId22"/>
    <p:sldId id="292" r:id="rId23"/>
    <p:sldId id="294" r:id="rId24"/>
    <p:sldId id="295" r:id="rId25"/>
    <p:sldId id="296" r:id="rId26"/>
    <p:sldId id="297" r:id="rId27"/>
    <p:sldId id="293" r:id="rId28"/>
    <p:sldId id="298" r:id="rId29"/>
    <p:sldId id="300" r:id="rId30"/>
    <p:sldId id="301" r:id="rId31"/>
    <p:sldId id="302" r:id="rId32"/>
    <p:sldId id="303" r:id="rId33"/>
    <p:sldId id="299" r:id="rId34"/>
    <p:sldId id="305" r:id="rId35"/>
    <p:sldId id="306" r:id="rId36"/>
    <p:sldId id="307" r:id="rId37"/>
    <p:sldId id="309" r:id="rId38"/>
    <p:sldId id="310" r:id="rId39"/>
    <p:sldId id="311" r:id="rId40"/>
    <p:sldId id="304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D64"/>
    <a:srgbClr val="645E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D7FABA-477B-4CD2-A743-4447A5475CEC}" type="doc">
      <dgm:prSet loTypeId="urn:microsoft.com/office/officeart/2005/8/layout/hList2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pt-BR"/>
        </a:p>
      </dgm:t>
    </dgm:pt>
    <dgm:pt modelId="{EB20BC02-3950-42FC-AB50-508FF5BEAED7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Matriciamento pedagógico das ESF</a:t>
          </a:r>
        </a:p>
      </dgm:t>
    </dgm:pt>
    <dgm:pt modelId="{670D86F1-1C91-464F-8549-0BA2E9D11862}" type="parTrans" cxnId="{EC7D91C7-08B4-4D1A-ABB2-949B84F6460C}">
      <dgm:prSet/>
      <dgm:spPr/>
      <dgm:t>
        <a:bodyPr/>
        <a:lstStyle/>
        <a:p>
          <a:endParaRPr lang="pt-BR"/>
        </a:p>
      </dgm:t>
    </dgm:pt>
    <dgm:pt modelId="{B34D611F-9301-496F-8669-3B333EC8110B}" type="sibTrans" cxnId="{EC7D91C7-08B4-4D1A-ABB2-949B84F6460C}">
      <dgm:prSet/>
      <dgm:spPr/>
      <dgm:t>
        <a:bodyPr/>
        <a:lstStyle/>
        <a:p>
          <a:endParaRPr lang="pt-BR"/>
        </a:p>
      </dgm:t>
    </dgm:pt>
    <dgm:pt modelId="{8E0A806A-5EBF-4AFE-91F4-8A2D6FC533E9}">
      <dgm:prSet phldrT="[Texto]"/>
      <dgm:spPr/>
      <dgm:t>
        <a:bodyPr/>
        <a:lstStyle/>
        <a:p>
          <a:r>
            <a:rPr lang="pt-BR" dirty="0"/>
            <a:t>Periodicidade: mensal</a:t>
          </a:r>
        </a:p>
      </dgm:t>
    </dgm:pt>
    <dgm:pt modelId="{B04C1D3E-4DE9-430C-A6EB-D91033131782}" type="parTrans" cxnId="{3288394A-999A-418D-8A5B-BF2D232636DE}">
      <dgm:prSet/>
      <dgm:spPr/>
      <dgm:t>
        <a:bodyPr/>
        <a:lstStyle/>
        <a:p>
          <a:endParaRPr lang="pt-BR"/>
        </a:p>
      </dgm:t>
    </dgm:pt>
    <dgm:pt modelId="{BCFE344D-E21A-40D1-B45E-73B90821ED0B}" type="sibTrans" cxnId="{3288394A-999A-418D-8A5B-BF2D232636DE}">
      <dgm:prSet/>
      <dgm:spPr/>
      <dgm:t>
        <a:bodyPr/>
        <a:lstStyle/>
        <a:p>
          <a:endParaRPr lang="pt-BR"/>
        </a:p>
      </dgm:t>
    </dgm:pt>
    <dgm:pt modelId="{EFEB54E8-608B-4B5B-B6D3-F9C5BCED8787}">
      <dgm:prSet phldrT="[Texto]"/>
      <dgm:spPr/>
      <dgm:t>
        <a:bodyPr/>
        <a:lstStyle/>
        <a:p>
          <a:r>
            <a:rPr lang="pt-BR" dirty="0"/>
            <a:t>Meta: 100%</a:t>
          </a:r>
        </a:p>
      </dgm:t>
    </dgm:pt>
    <dgm:pt modelId="{674D8E4A-362F-4B1D-B73B-4093CD32689F}" type="parTrans" cxnId="{090A0A49-0B4A-465A-89B6-33E0B2316126}">
      <dgm:prSet/>
      <dgm:spPr/>
      <dgm:t>
        <a:bodyPr/>
        <a:lstStyle/>
        <a:p>
          <a:endParaRPr lang="pt-BR"/>
        </a:p>
      </dgm:t>
    </dgm:pt>
    <dgm:pt modelId="{34B08ADD-5D08-41A2-BF18-8E3D5D8E6314}" type="sibTrans" cxnId="{090A0A49-0B4A-465A-89B6-33E0B2316126}">
      <dgm:prSet/>
      <dgm:spPr/>
      <dgm:t>
        <a:bodyPr/>
        <a:lstStyle/>
        <a:p>
          <a:endParaRPr lang="pt-BR"/>
        </a:p>
      </dgm:t>
    </dgm:pt>
    <dgm:pt modelId="{4653A768-145D-4136-A094-4898C88E2948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Atendimentos compartilhados</a:t>
          </a:r>
        </a:p>
      </dgm:t>
    </dgm:pt>
    <dgm:pt modelId="{85D0EB57-0784-4C19-BBC7-538E1F931DAD}" type="parTrans" cxnId="{87582346-B2BB-4492-A2B4-E67B9B47E2CC}">
      <dgm:prSet/>
      <dgm:spPr/>
      <dgm:t>
        <a:bodyPr/>
        <a:lstStyle/>
        <a:p>
          <a:endParaRPr lang="pt-BR"/>
        </a:p>
      </dgm:t>
    </dgm:pt>
    <dgm:pt modelId="{93F17ACD-7A9A-4655-81D9-A04451FACD62}" type="sibTrans" cxnId="{87582346-B2BB-4492-A2B4-E67B9B47E2CC}">
      <dgm:prSet/>
      <dgm:spPr/>
      <dgm:t>
        <a:bodyPr/>
        <a:lstStyle/>
        <a:p>
          <a:endParaRPr lang="pt-BR"/>
        </a:p>
      </dgm:t>
    </dgm:pt>
    <dgm:pt modelId="{CFD27B9B-56B4-48FC-BF48-F7E2C70B8B87}">
      <dgm:prSet phldrT="[Texto]"/>
      <dgm:spPr/>
      <dgm:t>
        <a:bodyPr/>
        <a:lstStyle/>
        <a:p>
          <a:r>
            <a:rPr lang="pt-BR" dirty="0"/>
            <a:t>Periodicidade: mensal</a:t>
          </a:r>
        </a:p>
      </dgm:t>
    </dgm:pt>
    <dgm:pt modelId="{76F53D1C-B092-4E85-9699-A8DA9EF75CF0}" type="parTrans" cxnId="{7824A3F5-69AB-42E0-8912-9A1B9FDDA4D4}">
      <dgm:prSet/>
      <dgm:spPr/>
      <dgm:t>
        <a:bodyPr/>
        <a:lstStyle/>
        <a:p>
          <a:endParaRPr lang="pt-BR"/>
        </a:p>
      </dgm:t>
    </dgm:pt>
    <dgm:pt modelId="{D188143F-2D74-4051-9F62-7F7A5DB98CA8}" type="sibTrans" cxnId="{7824A3F5-69AB-42E0-8912-9A1B9FDDA4D4}">
      <dgm:prSet/>
      <dgm:spPr/>
      <dgm:t>
        <a:bodyPr/>
        <a:lstStyle/>
        <a:p>
          <a:endParaRPr lang="pt-BR"/>
        </a:p>
      </dgm:t>
    </dgm:pt>
    <dgm:pt modelId="{A151F10C-9CA5-4E25-8C31-DB1C4DEEED11}">
      <dgm:prSet phldrT="[Texto]"/>
      <dgm:spPr/>
      <dgm:t>
        <a:bodyPr/>
        <a:lstStyle/>
        <a:p>
          <a:r>
            <a:rPr lang="pt-BR" dirty="0"/>
            <a:t>Meta: 60%</a:t>
          </a:r>
        </a:p>
      </dgm:t>
    </dgm:pt>
    <dgm:pt modelId="{7EBA6CDD-EE62-4C8A-B809-64D9C1D988AD}" type="parTrans" cxnId="{2F647AE1-4AAA-4187-A6D9-FE70D6F9FFAE}">
      <dgm:prSet/>
      <dgm:spPr/>
      <dgm:t>
        <a:bodyPr/>
        <a:lstStyle/>
        <a:p>
          <a:endParaRPr lang="pt-BR"/>
        </a:p>
      </dgm:t>
    </dgm:pt>
    <dgm:pt modelId="{08516D33-1C1F-404D-8B13-3D1563C7BAA8}" type="sibTrans" cxnId="{2F647AE1-4AAA-4187-A6D9-FE70D6F9FFAE}">
      <dgm:prSet/>
      <dgm:spPr/>
      <dgm:t>
        <a:bodyPr/>
        <a:lstStyle/>
        <a:p>
          <a:endParaRPr lang="pt-BR"/>
        </a:p>
      </dgm:t>
    </dgm:pt>
    <dgm:pt modelId="{713B68D7-CCEF-4E43-85A3-8DBD32C59D7B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Atendimentos em Grupo</a:t>
          </a:r>
        </a:p>
      </dgm:t>
    </dgm:pt>
    <dgm:pt modelId="{29F9518B-CB0E-4C07-97A0-E1E4DE267097}" type="parTrans" cxnId="{54154029-0ADA-4A5C-97C7-EA5246B38525}">
      <dgm:prSet/>
      <dgm:spPr/>
      <dgm:t>
        <a:bodyPr/>
        <a:lstStyle/>
        <a:p>
          <a:endParaRPr lang="pt-BR"/>
        </a:p>
      </dgm:t>
    </dgm:pt>
    <dgm:pt modelId="{4A67FAB4-2A69-43FC-A0E3-526159E9EBE5}" type="sibTrans" cxnId="{54154029-0ADA-4A5C-97C7-EA5246B38525}">
      <dgm:prSet/>
      <dgm:spPr/>
      <dgm:t>
        <a:bodyPr/>
        <a:lstStyle/>
        <a:p>
          <a:endParaRPr lang="pt-BR"/>
        </a:p>
      </dgm:t>
    </dgm:pt>
    <dgm:pt modelId="{39848BEF-0A22-4DBF-A87B-CDDC6E2341E8}">
      <dgm:prSet phldrT="[Texto]"/>
      <dgm:spPr/>
      <dgm:t>
        <a:bodyPr/>
        <a:lstStyle/>
        <a:p>
          <a:r>
            <a:rPr lang="pt-BR" dirty="0"/>
            <a:t>Periodicidade: quadrimestral</a:t>
          </a:r>
        </a:p>
      </dgm:t>
    </dgm:pt>
    <dgm:pt modelId="{97832C23-0861-446F-A2F6-A4C73C0B6176}" type="parTrans" cxnId="{23C6182F-80D1-4C8C-BDDC-68C63EDCB0C1}">
      <dgm:prSet/>
      <dgm:spPr/>
      <dgm:t>
        <a:bodyPr/>
        <a:lstStyle/>
        <a:p>
          <a:endParaRPr lang="pt-BR"/>
        </a:p>
      </dgm:t>
    </dgm:pt>
    <dgm:pt modelId="{36F342C1-DE17-4ABE-8C09-2EAC64EC3EC5}" type="sibTrans" cxnId="{23C6182F-80D1-4C8C-BDDC-68C63EDCB0C1}">
      <dgm:prSet/>
      <dgm:spPr/>
      <dgm:t>
        <a:bodyPr/>
        <a:lstStyle/>
        <a:p>
          <a:endParaRPr lang="pt-BR"/>
        </a:p>
      </dgm:t>
    </dgm:pt>
    <dgm:pt modelId="{6E473863-2CC7-45CC-8D0A-00A588F8DEAC}">
      <dgm:prSet phldrT="[Texto]"/>
      <dgm:spPr/>
      <dgm:t>
        <a:bodyPr/>
        <a:lstStyle/>
        <a:p>
          <a:endParaRPr lang="pt-BR" dirty="0"/>
        </a:p>
      </dgm:t>
    </dgm:pt>
    <dgm:pt modelId="{9DFB2E91-66A3-4A13-B6B9-B5593E9BBE80}" type="parTrans" cxnId="{9802352B-9672-4A90-850B-EE4264423694}">
      <dgm:prSet/>
      <dgm:spPr/>
      <dgm:t>
        <a:bodyPr/>
        <a:lstStyle/>
        <a:p>
          <a:endParaRPr lang="pt-BR"/>
        </a:p>
      </dgm:t>
    </dgm:pt>
    <dgm:pt modelId="{C3516CAB-349E-43D1-A91F-0B5363D5F7A6}" type="sibTrans" cxnId="{9802352B-9672-4A90-850B-EE4264423694}">
      <dgm:prSet/>
      <dgm:spPr/>
      <dgm:t>
        <a:bodyPr/>
        <a:lstStyle/>
        <a:p>
          <a:endParaRPr lang="pt-BR"/>
        </a:p>
      </dgm:t>
    </dgm:pt>
    <dgm:pt modelId="{CE0A5F17-EE91-4F2E-9014-A1EDC0F13E53}">
      <dgm:prSet phldrT="[Texto]"/>
      <dgm:spPr/>
      <dgm:t>
        <a:bodyPr/>
        <a:lstStyle/>
        <a:p>
          <a:r>
            <a:rPr lang="pt-BR" dirty="0">
              <a:solidFill>
                <a:schemeClr val="bg1"/>
              </a:solidFill>
            </a:rPr>
            <a:t>PSE</a:t>
          </a:r>
        </a:p>
      </dgm:t>
    </dgm:pt>
    <dgm:pt modelId="{9A3C5A63-3A16-40DC-8606-BA75D221BDC6}" type="parTrans" cxnId="{9016C398-3908-42AB-9EB4-8154609E9826}">
      <dgm:prSet/>
      <dgm:spPr/>
      <dgm:t>
        <a:bodyPr/>
        <a:lstStyle/>
        <a:p>
          <a:endParaRPr lang="pt-BR"/>
        </a:p>
      </dgm:t>
    </dgm:pt>
    <dgm:pt modelId="{6AB117CA-40A4-4723-865F-8D309575BC0A}" type="sibTrans" cxnId="{9016C398-3908-42AB-9EB4-8154609E9826}">
      <dgm:prSet/>
      <dgm:spPr/>
      <dgm:t>
        <a:bodyPr/>
        <a:lstStyle/>
        <a:p>
          <a:endParaRPr lang="pt-BR"/>
        </a:p>
      </dgm:t>
    </dgm:pt>
    <dgm:pt modelId="{21A853D4-9B5F-4B55-A1C1-B5823B6FD507}">
      <dgm:prSet phldrT="[Texto]"/>
      <dgm:spPr/>
      <dgm:t>
        <a:bodyPr/>
        <a:lstStyle/>
        <a:p>
          <a:r>
            <a:rPr lang="pt-BR" dirty="0"/>
            <a:t>Periodicidade: quadrimestral</a:t>
          </a:r>
        </a:p>
      </dgm:t>
    </dgm:pt>
    <dgm:pt modelId="{7659A944-BAAE-42F1-9E44-72EBF7A0F776}" type="parTrans" cxnId="{98E639FB-ED79-487D-BC26-AA0B8F425AEE}">
      <dgm:prSet/>
      <dgm:spPr/>
      <dgm:t>
        <a:bodyPr/>
        <a:lstStyle/>
        <a:p>
          <a:endParaRPr lang="pt-BR"/>
        </a:p>
      </dgm:t>
    </dgm:pt>
    <dgm:pt modelId="{F737C1D3-373C-4E22-9C70-D74C8DF5F3DD}" type="sibTrans" cxnId="{98E639FB-ED79-487D-BC26-AA0B8F425AEE}">
      <dgm:prSet/>
      <dgm:spPr/>
      <dgm:t>
        <a:bodyPr/>
        <a:lstStyle/>
        <a:p>
          <a:endParaRPr lang="pt-BR"/>
        </a:p>
      </dgm:t>
    </dgm:pt>
    <dgm:pt modelId="{B81D9C6B-C5BE-48EE-8EF5-CEFB04C80A78}">
      <dgm:prSet phldrT="[Texto]"/>
      <dgm:spPr/>
      <dgm:t>
        <a:bodyPr/>
        <a:lstStyle/>
        <a:p>
          <a:r>
            <a:rPr lang="pt-BR" dirty="0"/>
            <a:t>Peso: 2</a:t>
          </a:r>
        </a:p>
      </dgm:t>
    </dgm:pt>
    <dgm:pt modelId="{15D001DB-3D53-44CD-AB51-9043B06929B9}" type="parTrans" cxnId="{52B1CB8F-C231-4B60-81CA-92DAA894CB05}">
      <dgm:prSet/>
      <dgm:spPr/>
      <dgm:t>
        <a:bodyPr/>
        <a:lstStyle/>
        <a:p>
          <a:endParaRPr lang="pt-BR"/>
        </a:p>
      </dgm:t>
    </dgm:pt>
    <dgm:pt modelId="{A5CE3343-C19C-485A-B258-76CE3B977DC9}" type="sibTrans" cxnId="{52B1CB8F-C231-4B60-81CA-92DAA894CB05}">
      <dgm:prSet/>
      <dgm:spPr/>
      <dgm:t>
        <a:bodyPr/>
        <a:lstStyle/>
        <a:p>
          <a:endParaRPr lang="pt-BR"/>
        </a:p>
      </dgm:t>
    </dgm:pt>
    <dgm:pt modelId="{15EF2326-1920-47E1-B99A-013B714E6006}">
      <dgm:prSet phldrT="[Texto]"/>
      <dgm:spPr/>
      <dgm:t>
        <a:bodyPr/>
        <a:lstStyle/>
        <a:p>
          <a:r>
            <a:rPr lang="pt-BR" dirty="0"/>
            <a:t>Peso: 3</a:t>
          </a:r>
        </a:p>
      </dgm:t>
    </dgm:pt>
    <dgm:pt modelId="{F6C4EEA3-38EC-4AAC-BFEA-9ADAA02D51B6}" type="parTrans" cxnId="{ABA341A2-97FE-42C5-8DD8-7D9EED925E30}">
      <dgm:prSet/>
      <dgm:spPr/>
      <dgm:t>
        <a:bodyPr/>
        <a:lstStyle/>
        <a:p>
          <a:endParaRPr lang="pt-BR"/>
        </a:p>
      </dgm:t>
    </dgm:pt>
    <dgm:pt modelId="{F81A978A-CB3B-4099-95E3-C65984931022}" type="sibTrans" cxnId="{ABA341A2-97FE-42C5-8DD8-7D9EED925E30}">
      <dgm:prSet/>
      <dgm:spPr/>
      <dgm:t>
        <a:bodyPr/>
        <a:lstStyle/>
        <a:p>
          <a:endParaRPr lang="pt-BR"/>
        </a:p>
      </dgm:t>
    </dgm:pt>
    <dgm:pt modelId="{1BAC8509-B614-4087-9226-121C1551D34D}">
      <dgm:prSet phldrT="[Texto]"/>
      <dgm:spPr/>
      <dgm:t>
        <a:bodyPr/>
        <a:lstStyle/>
        <a:p>
          <a:r>
            <a:rPr lang="pt-BR" dirty="0"/>
            <a:t>Meta: 20%</a:t>
          </a:r>
        </a:p>
      </dgm:t>
    </dgm:pt>
    <dgm:pt modelId="{CCE89532-40B6-4344-9A94-34C059097AF7}" type="parTrans" cxnId="{ADCA4221-DE9D-4093-9EF7-9DDECBF77AF4}">
      <dgm:prSet/>
      <dgm:spPr/>
      <dgm:t>
        <a:bodyPr/>
        <a:lstStyle/>
        <a:p>
          <a:endParaRPr lang="pt-BR"/>
        </a:p>
      </dgm:t>
    </dgm:pt>
    <dgm:pt modelId="{E05B278C-1531-421C-8000-A7D4B1356A79}" type="sibTrans" cxnId="{ADCA4221-DE9D-4093-9EF7-9DDECBF77AF4}">
      <dgm:prSet/>
      <dgm:spPr/>
      <dgm:t>
        <a:bodyPr/>
        <a:lstStyle/>
        <a:p>
          <a:endParaRPr lang="pt-BR"/>
        </a:p>
      </dgm:t>
    </dgm:pt>
    <dgm:pt modelId="{F0273C8F-BE92-4E12-AEAD-41A8A8DA0A78}">
      <dgm:prSet phldrT="[Texto]"/>
      <dgm:spPr/>
      <dgm:t>
        <a:bodyPr/>
        <a:lstStyle/>
        <a:p>
          <a:r>
            <a:rPr lang="pt-BR" dirty="0"/>
            <a:t>Peso: 2</a:t>
          </a:r>
        </a:p>
      </dgm:t>
    </dgm:pt>
    <dgm:pt modelId="{4AED925E-CE43-4123-9D99-DBCBBFC7C612}" type="parTrans" cxnId="{5339D173-85B9-4418-B719-007A05DD3FF5}">
      <dgm:prSet/>
      <dgm:spPr/>
      <dgm:t>
        <a:bodyPr/>
        <a:lstStyle/>
        <a:p>
          <a:endParaRPr lang="pt-BR"/>
        </a:p>
      </dgm:t>
    </dgm:pt>
    <dgm:pt modelId="{0C679F8E-2FF9-40CA-A89F-06943230D8EB}" type="sibTrans" cxnId="{5339D173-85B9-4418-B719-007A05DD3FF5}">
      <dgm:prSet/>
      <dgm:spPr/>
      <dgm:t>
        <a:bodyPr/>
        <a:lstStyle/>
        <a:p>
          <a:endParaRPr lang="pt-BR"/>
        </a:p>
      </dgm:t>
    </dgm:pt>
    <dgm:pt modelId="{30556AFB-5C64-4635-A836-536F917B8F55}">
      <dgm:prSet phldrT="[Texto]"/>
      <dgm:spPr/>
      <dgm:t>
        <a:bodyPr/>
        <a:lstStyle/>
        <a:p>
          <a:r>
            <a:rPr lang="pt-BR" dirty="0"/>
            <a:t>Meta: 60%</a:t>
          </a:r>
        </a:p>
      </dgm:t>
    </dgm:pt>
    <dgm:pt modelId="{70B2E3C4-94B6-4E56-8EA9-9BD84D9E0741}" type="parTrans" cxnId="{56774923-CB0E-48CC-8425-0ADF58C0F7FC}">
      <dgm:prSet/>
      <dgm:spPr/>
      <dgm:t>
        <a:bodyPr/>
        <a:lstStyle/>
        <a:p>
          <a:endParaRPr lang="pt-BR"/>
        </a:p>
      </dgm:t>
    </dgm:pt>
    <dgm:pt modelId="{6224E4B1-33CD-4A28-B31E-6848A4640FC4}" type="sibTrans" cxnId="{56774923-CB0E-48CC-8425-0ADF58C0F7FC}">
      <dgm:prSet/>
      <dgm:spPr/>
      <dgm:t>
        <a:bodyPr/>
        <a:lstStyle/>
        <a:p>
          <a:endParaRPr lang="pt-BR"/>
        </a:p>
      </dgm:t>
    </dgm:pt>
    <dgm:pt modelId="{C3948169-7C1A-495F-BCBE-074AC46C1323}">
      <dgm:prSet phldrT="[Texto]"/>
      <dgm:spPr/>
      <dgm:t>
        <a:bodyPr/>
        <a:lstStyle/>
        <a:p>
          <a:r>
            <a:rPr lang="pt-BR" dirty="0"/>
            <a:t>Peso: 3</a:t>
          </a:r>
        </a:p>
      </dgm:t>
    </dgm:pt>
    <dgm:pt modelId="{AF8C3CB7-94F9-4997-938B-88A6A3794EAA}" type="parTrans" cxnId="{444491D6-E415-476E-AEB7-78A733C11B1C}">
      <dgm:prSet/>
      <dgm:spPr/>
      <dgm:t>
        <a:bodyPr/>
        <a:lstStyle/>
        <a:p>
          <a:endParaRPr lang="pt-BR"/>
        </a:p>
      </dgm:t>
    </dgm:pt>
    <dgm:pt modelId="{751AC64D-C258-4337-A674-7358929941EE}" type="sibTrans" cxnId="{444491D6-E415-476E-AEB7-78A733C11B1C}">
      <dgm:prSet/>
      <dgm:spPr/>
      <dgm:t>
        <a:bodyPr/>
        <a:lstStyle/>
        <a:p>
          <a:endParaRPr lang="pt-BR"/>
        </a:p>
      </dgm:t>
    </dgm:pt>
    <dgm:pt modelId="{62260FC7-84DC-4072-9568-6089389BCDC2}" type="pres">
      <dgm:prSet presAssocID="{BBD7FABA-477B-4CD2-A743-4447A5475CEC}" presName="linearFlow" presStyleCnt="0">
        <dgm:presLayoutVars>
          <dgm:dir/>
          <dgm:animLvl val="lvl"/>
          <dgm:resizeHandles/>
        </dgm:presLayoutVars>
      </dgm:prSet>
      <dgm:spPr/>
    </dgm:pt>
    <dgm:pt modelId="{0C70014B-A9B8-4DB7-8957-EC3511CEE34B}" type="pres">
      <dgm:prSet presAssocID="{EB20BC02-3950-42FC-AB50-508FF5BEAED7}" presName="compositeNode" presStyleCnt="0">
        <dgm:presLayoutVars>
          <dgm:bulletEnabled val="1"/>
        </dgm:presLayoutVars>
      </dgm:prSet>
      <dgm:spPr/>
    </dgm:pt>
    <dgm:pt modelId="{B8058F05-D9B5-43D3-BF1F-715D382646D2}" type="pres">
      <dgm:prSet presAssocID="{EB20BC02-3950-42FC-AB50-508FF5BEAED7}" presName="image" presStyleLbl="fgImgPlac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D9E695DD-0114-452D-A9B3-9E7DA052EF52}" type="pres">
      <dgm:prSet presAssocID="{EB20BC02-3950-42FC-AB50-508FF5BEAED7}" presName="childNode" presStyleLbl="node1" presStyleIdx="0" presStyleCnt="4">
        <dgm:presLayoutVars>
          <dgm:bulletEnabled val="1"/>
        </dgm:presLayoutVars>
      </dgm:prSet>
      <dgm:spPr/>
    </dgm:pt>
    <dgm:pt modelId="{7D465C20-0775-479F-BD06-DDBBC1C067C1}" type="pres">
      <dgm:prSet presAssocID="{EB20BC02-3950-42FC-AB50-508FF5BEAED7}" presName="parentNode" presStyleLbl="revTx" presStyleIdx="0" presStyleCnt="4">
        <dgm:presLayoutVars>
          <dgm:chMax val="0"/>
          <dgm:bulletEnabled val="1"/>
        </dgm:presLayoutVars>
      </dgm:prSet>
      <dgm:spPr/>
    </dgm:pt>
    <dgm:pt modelId="{A8B884C2-B7EE-4A65-83BA-5659CEC37494}" type="pres">
      <dgm:prSet presAssocID="{B34D611F-9301-496F-8669-3B333EC8110B}" presName="sibTrans" presStyleCnt="0"/>
      <dgm:spPr/>
    </dgm:pt>
    <dgm:pt modelId="{05F72E88-C993-46D6-B865-9E7D291104C8}" type="pres">
      <dgm:prSet presAssocID="{4653A768-145D-4136-A094-4898C88E2948}" presName="compositeNode" presStyleCnt="0">
        <dgm:presLayoutVars>
          <dgm:bulletEnabled val="1"/>
        </dgm:presLayoutVars>
      </dgm:prSet>
      <dgm:spPr/>
    </dgm:pt>
    <dgm:pt modelId="{142C5491-8877-4C24-8E6B-36CCC832A01F}" type="pres">
      <dgm:prSet presAssocID="{4653A768-145D-4136-A094-4898C88E2948}" presName="image" presStyleLbl="fgImgPlace1" presStyleIdx="1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BF750110-8863-4BB4-8F0D-850C9CA65108}" type="pres">
      <dgm:prSet presAssocID="{4653A768-145D-4136-A094-4898C88E2948}" presName="childNode" presStyleLbl="node1" presStyleIdx="1" presStyleCnt="4">
        <dgm:presLayoutVars>
          <dgm:bulletEnabled val="1"/>
        </dgm:presLayoutVars>
      </dgm:prSet>
      <dgm:spPr/>
    </dgm:pt>
    <dgm:pt modelId="{29650FC0-6456-4E96-85ED-1E839C36B2C6}" type="pres">
      <dgm:prSet presAssocID="{4653A768-145D-4136-A094-4898C88E2948}" presName="parentNode" presStyleLbl="revTx" presStyleIdx="1" presStyleCnt="4">
        <dgm:presLayoutVars>
          <dgm:chMax val="0"/>
          <dgm:bulletEnabled val="1"/>
        </dgm:presLayoutVars>
      </dgm:prSet>
      <dgm:spPr/>
    </dgm:pt>
    <dgm:pt modelId="{EA04DB2B-2900-42F9-AD2A-26D46079F1F8}" type="pres">
      <dgm:prSet presAssocID="{93F17ACD-7A9A-4655-81D9-A04451FACD62}" presName="sibTrans" presStyleCnt="0"/>
      <dgm:spPr/>
    </dgm:pt>
    <dgm:pt modelId="{60C35C37-EF32-46D9-BB6E-ED49C4C0EC51}" type="pres">
      <dgm:prSet presAssocID="{713B68D7-CCEF-4E43-85A3-8DBD32C59D7B}" presName="compositeNode" presStyleCnt="0">
        <dgm:presLayoutVars>
          <dgm:bulletEnabled val="1"/>
        </dgm:presLayoutVars>
      </dgm:prSet>
      <dgm:spPr/>
    </dgm:pt>
    <dgm:pt modelId="{BC15DBD8-F2F0-4F1A-B81E-6163716DE667}" type="pres">
      <dgm:prSet presAssocID="{713B68D7-CCEF-4E43-85A3-8DBD32C59D7B}" presName="image" presStyleLbl="fgImgPlace1" presStyleIdx="2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2D56AA39-6C9D-402E-AF18-CA3FF8F80E21}" type="pres">
      <dgm:prSet presAssocID="{713B68D7-CCEF-4E43-85A3-8DBD32C59D7B}" presName="childNode" presStyleLbl="node1" presStyleIdx="2" presStyleCnt="4">
        <dgm:presLayoutVars>
          <dgm:bulletEnabled val="1"/>
        </dgm:presLayoutVars>
      </dgm:prSet>
      <dgm:spPr/>
    </dgm:pt>
    <dgm:pt modelId="{B42BE4D6-CA06-423F-8173-1C0168CB120E}" type="pres">
      <dgm:prSet presAssocID="{713B68D7-CCEF-4E43-85A3-8DBD32C59D7B}" presName="parentNode" presStyleLbl="revTx" presStyleIdx="2" presStyleCnt="4">
        <dgm:presLayoutVars>
          <dgm:chMax val="0"/>
          <dgm:bulletEnabled val="1"/>
        </dgm:presLayoutVars>
      </dgm:prSet>
      <dgm:spPr/>
    </dgm:pt>
    <dgm:pt modelId="{37F8F712-08E8-443A-BF1A-EF459EB501ED}" type="pres">
      <dgm:prSet presAssocID="{4A67FAB4-2A69-43FC-A0E3-526159E9EBE5}" presName="sibTrans" presStyleCnt="0"/>
      <dgm:spPr/>
    </dgm:pt>
    <dgm:pt modelId="{1950F356-61E2-4373-A3E1-50217CC45FFE}" type="pres">
      <dgm:prSet presAssocID="{CE0A5F17-EE91-4F2E-9014-A1EDC0F13E53}" presName="compositeNode" presStyleCnt="0">
        <dgm:presLayoutVars>
          <dgm:bulletEnabled val="1"/>
        </dgm:presLayoutVars>
      </dgm:prSet>
      <dgm:spPr/>
    </dgm:pt>
    <dgm:pt modelId="{CB128984-CD4F-4E00-BAD5-83632D786EAD}" type="pres">
      <dgm:prSet presAssocID="{CE0A5F17-EE91-4F2E-9014-A1EDC0F13E53}" presName="image" presStyleLbl="fgImgPlace1" presStyleIdx="3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</dgm:pt>
    <dgm:pt modelId="{72D037C1-E56E-48FE-B658-6A7AB66521FE}" type="pres">
      <dgm:prSet presAssocID="{CE0A5F17-EE91-4F2E-9014-A1EDC0F13E53}" presName="childNode" presStyleLbl="node1" presStyleIdx="3" presStyleCnt="4">
        <dgm:presLayoutVars>
          <dgm:bulletEnabled val="1"/>
        </dgm:presLayoutVars>
      </dgm:prSet>
      <dgm:spPr/>
    </dgm:pt>
    <dgm:pt modelId="{212B1C6C-DCD6-42C2-A657-696DDBA920D6}" type="pres">
      <dgm:prSet presAssocID="{CE0A5F17-EE91-4F2E-9014-A1EDC0F13E53}" presName="parentNode" presStyleLbl="revTx" presStyleIdx="3" presStyleCnt="4">
        <dgm:presLayoutVars>
          <dgm:chMax val="0"/>
          <dgm:bulletEnabled val="1"/>
        </dgm:presLayoutVars>
      </dgm:prSet>
      <dgm:spPr/>
    </dgm:pt>
  </dgm:ptLst>
  <dgm:cxnLst>
    <dgm:cxn modelId="{2E3A3303-769A-4B90-9C27-C45A108F30DB}" type="presOf" srcId="{CFD27B9B-56B4-48FC-BF48-F7E2C70B8B87}" destId="{BF750110-8863-4BB4-8F0D-850C9CA65108}" srcOrd="0" destOrd="0" presId="urn:microsoft.com/office/officeart/2005/8/layout/hList2"/>
    <dgm:cxn modelId="{CD07100B-70AB-4741-B065-CD58989F0F1C}" type="presOf" srcId="{8E0A806A-5EBF-4AFE-91F4-8A2D6FC533E9}" destId="{D9E695DD-0114-452D-A9B3-9E7DA052EF52}" srcOrd="0" destOrd="0" presId="urn:microsoft.com/office/officeart/2005/8/layout/hList2"/>
    <dgm:cxn modelId="{ADCA4221-DE9D-4093-9EF7-9DDECBF77AF4}" srcId="{713B68D7-CCEF-4E43-85A3-8DBD32C59D7B}" destId="{1BAC8509-B614-4087-9226-121C1551D34D}" srcOrd="1" destOrd="0" parTransId="{CCE89532-40B6-4344-9A94-34C059097AF7}" sibTransId="{E05B278C-1531-421C-8000-A7D4B1356A79}"/>
    <dgm:cxn modelId="{56774923-CB0E-48CC-8425-0ADF58C0F7FC}" srcId="{CE0A5F17-EE91-4F2E-9014-A1EDC0F13E53}" destId="{30556AFB-5C64-4635-A836-536F917B8F55}" srcOrd="1" destOrd="0" parTransId="{70B2E3C4-94B6-4E56-8EA9-9BD84D9E0741}" sibTransId="{6224E4B1-33CD-4A28-B31E-6848A4640FC4}"/>
    <dgm:cxn modelId="{54154029-0ADA-4A5C-97C7-EA5246B38525}" srcId="{BBD7FABA-477B-4CD2-A743-4447A5475CEC}" destId="{713B68D7-CCEF-4E43-85A3-8DBD32C59D7B}" srcOrd="2" destOrd="0" parTransId="{29F9518B-CB0E-4C07-97A0-E1E4DE267097}" sibTransId="{4A67FAB4-2A69-43FC-A0E3-526159E9EBE5}"/>
    <dgm:cxn modelId="{9802352B-9672-4A90-850B-EE4264423694}" srcId="{713B68D7-CCEF-4E43-85A3-8DBD32C59D7B}" destId="{6E473863-2CC7-45CC-8D0A-00A588F8DEAC}" srcOrd="3" destOrd="0" parTransId="{9DFB2E91-66A3-4A13-B6B9-B5593E9BBE80}" sibTransId="{C3516CAB-349E-43D1-A91F-0B5363D5F7A6}"/>
    <dgm:cxn modelId="{4481AB2C-17E0-4C33-80ED-FB7630EE7232}" type="presOf" srcId="{30556AFB-5C64-4635-A836-536F917B8F55}" destId="{72D037C1-E56E-48FE-B658-6A7AB66521FE}" srcOrd="0" destOrd="1" presId="urn:microsoft.com/office/officeart/2005/8/layout/hList2"/>
    <dgm:cxn modelId="{23C6182F-80D1-4C8C-BDDC-68C63EDCB0C1}" srcId="{713B68D7-CCEF-4E43-85A3-8DBD32C59D7B}" destId="{39848BEF-0A22-4DBF-A87B-CDDC6E2341E8}" srcOrd="0" destOrd="0" parTransId="{97832C23-0861-446F-A2F6-A4C73C0B6176}" sibTransId="{36F342C1-DE17-4ABE-8C09-2EAC64EC3EC5}"/>
    <dgm:cxn modelId="{446A4C2F-24DA-44DA-8273-ACE14EDFD14A}" type="presOf" srcId="{6E473863-2CC7-45CC-8D0A-00A588F8DEAC}" destId="{2D56AA39-6C9D-402E-AF18-CA3FF8F80E21}" srcOrd="0" destOrd="3" presId="urn:microsoft.com/office/officeart/2005/8/layout/hList2"/>
    <dgm:cxn modelId="{87582346-B2BB-4492-A2B4-E67B9B47E2CC}" srcId="{BBD7FABA-477B-4CD2-A743-4447A5475CEC}" destId="{4653A768-145D-4136-A094-4898C88E2948}" srcOrd="1" destOrd="0" parTransId="{85D0EB57-0784-4C19-BBC7-538E1F931DAD}" sibTransId="{93F17ACD-7A9A-4655-81D9-A04451FACD62}"/>
    <dgm:cxn modelId="{090A0A49-0B4A-465A-89B6-33E0B2316126}" srcId="{EB20BC02-3950-42FC-AB50-508FF5BEAED7}" destId="{EFEB54E8-608B-4B5B-B6D3-F9C5BCED8787}" srcOrd="1" destOrd="0" parTransId="{674D8E4A-362F-4B1D-B73B-4093CD32689F}" sibTransId="{34B08ADD-5D08-41A2-BF18-8E3D5D8E6314}"/>
    <dgm:cxn modelId="{3288394A-999A-418D-8A5B-BF2D232636DE}" srcId="{EB20BC02-3950-42FC-AB50-508FF5BEAED7}" destId="{8E0A806A-5EBF-4AFE-91F4-8A2D6FC533E9}" srcOrd="0" destOrd="0" parTransId="{B04C1D3E-4DE9-430C-A6EB-D91033131782}" sibTransId="{BCFE344D-E21A-40D1-B45E-73B90821ED0B}"/>
    <dgm:cxn modelId="{ABDE564C-941D-4A87-8F60-C6D92A88DE90}" type="presOf" srcId="{A151F10C-9CA5-4E25-8C31-DB1C4DEEED11}" destId="{BF750110-8863-4BB4-8F0D-850C9CA65108}" srcOrd="0" destOrd="1" presId="urn:microsoft.com/office/officeart/2005/8/layout/hList2"/>
    <dgm:cxn modelId="{5339D173-85B9-4418-B719-007A05DD3FF5}" srcId="{713B68D7-CCEF-4E43-85A3-8DBD32C59D7B}" destId="{F0273C8F-BE92-4E12-AEAD-41A8A8DA0A78}" srcOrd="2" destOrd="0" parTransId="{4AED925E-CE43-4123-9D99-DBCBBFC7C612}" sibTransId="{0C679F8E-2FF9-40CA-A89F-06943230D8EB}"/>
    <dgm:cxn modelId="{C2E63456-4315-4F7B-84A7-AB502D506EAC}" type="presOf" srcId="{1BAC8509-B614-4087-9226-121C1551D34D}" destId="{2D56AA39-6C9D-402E-AF18-CA3FF8F80E21}" srcOrd="0" destOrd="1" presId="urn:microsoft.com/office/officeart/2005/8/layout/hList2"/>
    <dgm:cxn modelId="{CE99707A-F5B0-4A05-8B82-E22723B42743}" type="presOf" srcId="{C3948169-7C1A-495F-BCBE-074AC46C1323}" destId="{72D037C1-E56E-48FE-B658-6A7AB66521FE}" srcOrd="0" destOrd="2" presId="urn:microsoft.com/office/officeart/2005/8/layout/hList2"/>
    <dgm:cxn modelId="{6DDF8E7D-8B80-4AF5-8C66-E2210826F9AD}" type="presOf" srcId="{EFEB54E8-608B-4B5B-B6D3-F9C5BCED8787}" destId="{D9E695DD-0114-452D-A9B3-9E7DA052EF52}" srcOrd="0" destOrd="1" presId="urn:microsoft.com/office/officeart/2005/8/layout/hList2"/>
    <dgm:cxn modelId="{AA16AA8D-EFAD-4AF2-8A39-2B43E29F25BA}" type="presOf" srcId="{713B68D7-CCEF-4E43-85A3-8DBD32C59D7B}" destId="{B42BE4D6-CA06-423F-8173-1C0168CB120E}" srcOrd="0" destOrd="0" presId="urn:microsoft.com/office/officeart/2005/8/layout/hList2"/>
    <dgm:cxn modelId="{52B1CB8F-C231-4B60-81CA-92DAA894CB05}" srcId="{EB20BC02-3950-42FC-AB50-508FF5BEAED7}" destId="{B81D9C6B-C5BE-48EE-8EF5-CEFB04C80A78}" srcOrd="2" destOrd="0" parTransId="{15D001DB-3D53-44CD-AB51-9043B06929B9}" sibTransId="{A5CE3343-C19C-485A-B258-76CE3B977DC9}"/>
    <dgm:cxn modelId="{9016C398-3908-42AB-9EB4-8154609E9826}" srcId="{BBD7FABA-477B-4CD2-A743-4447A5475CEC}" destId="{CE0A5F17-EE91-4F2E-9014-A1EDC0F13E53}" srcOrd="3" destOrd="0" parTransId="{9A3C5A63-3A16-40DC-8606-BA75D221BDC6}" sibTransId="{6AB117CA-40A4-4723-865F-8D309575BC0A}"/>
    <dgm:cxn modelId="{ABA341A2-97FE-42C5-8DD8-7D9EED925E30}" srcId="{4653A768-145D-4136-A094-4898C88E2948}" destId="{15EF2326-1920-47E1-B99A-013B714E6006}" srcOrd="2" destOrd="0" parTransId="{F6C4EEA3-38EC-4AAC-BFEA-9ADAA02D51B6}" sibTransId="{F81A978A-CB3B-4099-95E3-C65984931022}"/>
    <dgm:cxn modelId="{64CA72B2-F198-49A4-89BC-DF7E7EFFAEF6}" type="presOf" srcId="{21A853D4-9B5F-4B55-A1C1-B5823B6FD507}" destId="{72D037C1-E56E-48FE-B658-6A7AB66521FE}" srcOrd="0" destOrd="0" presId="urn:microsoft.com/office/officeart/2005/8/layout/hList2"/>
    <dgm:cxn modelId="{DB65FFB9-F926-4130-81CA-FE60CB1F22BD}" type="presOf" srcId="{39848BEF-0A22-4DBF-A87B-CDDC6E2341E8}" destId="{2D56AA39-6C9D-402E-AF18-CA3FF8F80E21}" srcOrd="0" destOrd="0" presId="urn:microsoft.com/office/officeart/2005/8/layout/hList2"/>
    <dgm:cxn modelId="{EC7D91C7-08B4-4D1A-ABB2-949B84F6460C}" srcId="{BBD7FABA-477B-4CD2-A743-4447A5475CEC}" destId="{EB20BC02-3950-42FC-AB50-508FF5BEAED7}" srcOrd="0" destOrd="0" parTransId="{670D86F1-1C91-464F-8549-0BA2E9D11862}" sibTransId="{B34D611F-9301-496F-8669-3B333EC8110B}"/>
    <dgm:cxn modelId="{68005DC8-5A01-4DE5-968B-AB8D0F7A2D52}" type="presOf" srcId="{4653A768-145D-4136-A094-4898C88E2948}" destId="{29650FC0-6456-4E96-85ED-1E839C36B2C6}" srcOrd="0" destOrd="0" presId="urn:microsoft.com/office/officeart/2005/8/layout/hList2"/>
    <dgm:cxn modelId="{EA7C48CB-A07E-46A0-AAD4-470087908FF3}" type="presOf" srcId="{B81D9C6B-C5BE-48EE-8EF5-CEFB04C80A78}" destId="{D9E695DD-0114-452D-A9B3-9E7DA052EF52}" srcOrd="0" destOrd="2" presId="urn:microsoft.com/office/officeart/2005/8/layout/hList2"/>
    <dgm:cxn modelId="{A101D2D2-4DAC-42CB-9822-9C25771FAEE0}" type="presOf" srcId="{EB20BC02-3950-42FC-AB50-508FF5BEAED7}" destId="{7D465C20-0775-479F-BD06-DDBBC1C067C1}" srcOrd="0" destOrd="0" presId="urn:microsoft.com/office/officeart/2005/8/layout/hList2"/>
    <dgm:cxn modelId="{8CE0EFD3-ACA7-47E7-A7F4-CB83B839AE6A}" type="presOf" srcId="{CE0A5F17-EE91-4F2E-9014-A1EDC0F13E53}" destId="{212B1C6C-DCD6-42C2-A657-696DDBA920D6}" srcOrd="0" destOrd="0" presId="urn:microsoft.com/office/officeart/2005/8/layout/hList2"/>
    <dgm:cxn modelId="{444491D6-E415-476E-AEB7-78A733C11B1C}" srcId="{CE0A5F17-EE91-4F2E-9014-A1EDC0F13E53}" destId="{C3948169-7C1A-495F-BCBE-074AC46C1323}" srcOrd="2" destOrd="0" parTransId="{AF8C3CB7-94F9-4997-938B-88A6A3794EAA}" sibTransId="{751AC64D-C258-4337-A674-7358929941EE}"/>
    <dgm:cxn modelId="{2F647AE1-4AAA-4187-A6D9-FE70D6F9FFAE}" srcId="{4653A768-145D-4136-A094-4898C88E2948}" destId="{A151F10C-9CA5-4E25-8C31-DB1C4DEEED11}" srcOrd="1" destOrd="0" parTransId="{7EBA6CDD-EE62-4C8A-B809-64D9C1D988AD}" sibTransId="{08516D33-1C1F-404D-8B13-3D1563C7BAA8}"/>
    <dgm:cxn modelId="{ECA666E3-F202-42BF-A86B-19863157F48B}" type="presOf" srcId="{F0273C8F-BE92-4E12-AEAD-41A8A8DA0A78}" destId="{2D56AA39-6C9D-402E-AF18-CA3FF8F80E21}" srcOrd="0" destOrd="2" presId="urn:microsoft.com/office/officeart/2005/8/layout/hList2"/>
    <dgm:cxn modelId="{AF9F73E3-8F6B-4759-B919-E5A18711B871}" type="presOf" srcId="{15EF2326-1920-47E1-B99A-013B714E6006}" destId="{BF750110-8863-4BB4-8F0D-850C9CA65108}" srcOrd="0" destOrd="2" presId="urn:microsoft.com/office/officeart/2005/8/layout/hList2"/>
    <dgm:cxn modelId="{9E604EEC-2B7D-413E-9AA8-CE6CB200D6DF}" type="presOf" srcId="{BBD7FABA-477B-4CD2-A743-4447A5475CEC}" destId="{62260FC7-84DC-4072-9568-6089389BCDC2}" srcOrd="0" destOrd="0" presId="urn:microsoft.com/office/officeart/2005/8/layout/hList2"/>
    <dgm:cxn modelId="{7824A3F5-69AB-42E0-8912-9A1B9FDDA4D4}" srcId="{4653A768-145D-4136-A094-4898C88E2948}" destId="{CFD27B9B-56B4-48FC-BF48-F7E2C70B8B87}" srcOrd="0" destOrd="0" parTransId="{76F53D1C-B092-4E85-9699-A8DA9EF75CF0}" sibTransId="{D188143F-2D74-4051-9F62-7F7A5DB98CA8}"/>
    <dgm:cxn modelId="{98E639FB-ED79-487D-BC26-AA0B8F425AEE}" srcId="{CE0A5F17-EE91-4F2E-9014-A1EDC0F13E53}" destId="{21A853D4-9B5F-4B55-A1C1-B5823B6FD507}" srcOrd="0" destOrd="0" parTransId="{7659A944-BAAE-42F1-9E44-72EBF7A0F776}" sibTransId="{F737C1D3-373C-4E22-9C70-D74C8DF5F3DD}"/>
    <dgm:cxn modelId="{763017EB-E1EF-4EC5-9C47-D81F1A7614DC}" type="presParOf" srcId="{62260FC7-84DC-4072-9568-6089389BCDC2}" destId="{0C70014B-A9B8-4DB7-8957-EC3511CEE34B}" srcOrd="0" destOrd="0" presId="urn:microsoft.com/office/officeart/2005/8/layout/hList2"/>
    <dgm:cxn modelId="{C1C2AC88-B140-49F3-B35A-7FB1D6EF219E}" type="presParOf" srcId="{0C70014B-A9B8-4DB7-8957-EC3511CEE34B}" destId="{B8058F05-D9B5-43D3-BF1F-715D382646D2}" srcOrd="0" destOrd="0" presId="urn:microsoft.com/office/officeart/2005/8/layout/hList2"/>
    <dgm:cxn modelId="{84C3F062-8FC7-4B85-B011-527AAC2D3C8D}" type="presParOf" srcId="{0C70014B-A9B8-4DB7-8957-EC3511CEE34B}" destId="{D9E695DD-0114-452D-A9B3-9E7DA052EF52}" srcOrd="1" destOrd="0" presId="urn:microsoft.com/office/officeart/2005/8/layout/hList2"/>
    <dgm:cxn modelId="{0AB8D3C6-CF0F-475D-9A45-212B926DD0E5}" type="presParOf" srcId="{0C70014B-A9B8-4DB7-8957-EC3511CEE34B}" destId="{7D465C20-0775-479F-BD06-DDBBC1C067C1}" srcOrd="2" destOrd="0" presId="urn:microsoft.com/office/officeart/2005/8/layout/hList2"/>
    <dgm:cxn modelId="{678FC2E2-CDBD-40B5-A055-E028313A1958}" type="presParOf" srcId="{62260FC7-84DC-4072-9568-6089389BCDC2}" destId="{A8B884C2-B7EE-4A65-83BA-5659CEC37494}" srcOrd="1" destOrd="0" presId="urn:microsoft.com/office/officeart/2005/8/layout/hList2"/>
    <dgm:cxn modelId="{9226FCB2-FD21-44FB-87DE-2CDFE8C34322}" type="presParOf" srcId="{62260FC7-84DC-4072-9568-6089389BCDC2}" destId="{05F72E88-C993-46D6-B865-9E7D291104C8}" srcOrd="2" destOrd="0" presId="urn:microsoft.com/office/officeart/2005/8/layout/hList2"/>
    <dgm:cxn modelId="{D095B88A-DFB3-4331-A561-E8D43BFD217A}" type="presParOf" srcId="{05F72E88-C993-46D6-B865-9E7D291104C8}" destId="{142C5491-8877-4C24-8E6B-36CCC832A01F}" srcOrd="0" destOrd="0" presId="urn:microsoft.com/office/officeart/2005/8/layout/hList2"/>
    <dgm:cxn modelId="{8F7D12B6-55EE-470B-BB1D-07B27CDAC2ED}" type="presParOf" srcId="{05F72E88-C993-46D6-B865-9E7D291104C8}" destId="{BF750110-8863-4BB4-8F0D-850C9CA65108}" srcOrd="1" destOrd="0" presId="urn:microsoft.com/office/officeart/2005/8/layout/hList2"/>
    <dgm:cxn modelId="{71BFEEA9-7FFD-407D-BA86-3D59E1AC4B8B}" type="presParOf" srcId="{05F72E88-C993-46D6-B865-9E7D291104C8}" destId="{29650FC0-6456-4E96-85ED-1E839C36B2C6}" srcOrd="2" destOrd="0" presId="urn:microsoft.com/office/officeart/2005/8/layout/hList2"/>
    <dgm:cxn modelId="{F8EFDC15-29B0-42A3-8F6B-E70544AAA44A}" type="presParOf" srcId="{62260FC7-84DC-4072-9568-6089389BCDC2}" destId="{EA04DB2B-2900-42F9-AD2A-26D46079F1F8}" srcOrd="3" destOrd="0" presId="urn:microsoft.com/office/officeart/2005/8/layout/hList2"/>
    <dgm:cxn modelId="{C7A7F4FE-91C7-4394-8149-4143B8290C35}" type="presParOf" srcId="{62260FC7-84DC-4072-9568-6089389BCDC2}" destId="{60C35C37-EF32-46D9-BB6E-ED49C4C0EC51}" srcOrd="4" destOrd="0" presId="urn:microsoft.com/office/officeart/2005/8/layout/hList2"/>
    <dgm:cxn modelId="{E6B9C906-7869-446E-9A67-9148ED09EC75}" type="presParOf" srcId="{60C35C37-EF32-46D9-BB6E-ED49C4C0EC51}" destId="{BC15DBD8-F2F0-4F1A-B81E-6163716DE667}" srcOrd="0" destOrd="0" presId="urn:microsoft.com/office/officeart/2005/8/layout/hList2"/>
    <dgm:cxn modelId="{8253D859-BC60-448C-9067-E422A7500579}" type="presParOf" srcId="{60C35C37-EF32-46D9-BB6E-ED49C4C0EC51}" destId="{2D56AA39-6C9D-402E-AF18-CA3FF8F80E21}" srcOrd="1" destOrd="0" presId="urn:microsoft.com/office/officeart/2005/8/layout/hList2"/>
    <dgm:cxn modelId="{D16CE913-CE72-4A1A-B411-313BE6C7508B}" type="presParOf" srcId="{60C35C37-EF32-46D9-BB6E-ED49C4C0EC51}" destId="{B42BE4D6-CA06-423F-8173-1C0168CB120E}" srcOrd="2" destOrd="0" presId="urn:microsoft.com/office/officeart/2005/8/layout/hList2"/>
    <dgm:cxn modelId="{DF940C91-C257-4D65-8DD2-85A9E3CD875A}" type="presParOf" srcId="{62260FC7-84DC-4072-9568-6089389BCDC2}" destId="{37F8F712-08E8-443A-BF1A-EF459EB501ED}" srcOrd="5" destOrd="0" presId="urn:microsoft.com/office/officeart/2005/8/layout/hList2"/>
    <dgm:cxn modelId="{069BFA2B-D12F-4B02-A479-99B6982242E7}" type="presParOf" srcId="{62260FC7-84DC-4072-9568-6089389BCDC2}" destId="{1950F356-61E2-4373-A3E1-50217CC45FFE}" srcOrd="6" destOrd="0" presId="urn:microsoft.com/office/officeart/2005/8/layout/hList2"/>
    <dgm:cxn modelId="{B2DE8397-9096-43DA-9490-42AF53323BA5}" type="presParOf" srcId="{1950F356-61E2-4373-A3E1-50217CC45FFE}" destId="{CB128984-CD4F-4E00-BAD5-83632D786EAD}" srcOrd="0" destOrd="0" presId="urn:microsoft.com/office/officeart/2005/8/layout/hList2"/>
    <dgm:cxn modelId="{734841FF-1EC3-4FF1-B096-8818946C6C0E}" type="presParOf" srcId="{1950F356-61E2-4373-A3E1-50217CC45FFE}" destId="{72D037C1-E56E-48FE-B658-6A7AB66521FE}" srcOrd="1" destOrd="0" presId="urn:microsoft.com/office/officeart/2005/8/layout/hList2"/>
    <dgm:cxn modelId="{205CACB6-4247-4AC0-BFBE-99E956DDDB59}" type="presParOf" srcId="{1950F356-61E2-4373-A3E1-50217CC45FFE}" destId="{212B1C6C-DCD6-42C2-A657-696DDBA920D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25FB46-BEF8-4591-94DE-54DBFEB0D3CF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03295D0E-6FAA-4CF4-BB9D-8A93DA4D1F38}">
      <dgm:prSet phldrT="[Texto]"/>
      <dgm:spPr/>
      <dgm:t>
        <a:bodyPr/>
        <a:lstStyle/>
        <a:p>
          <a:r>
            <a:rPr lang="pt-BR" dirty="0"/>
            <a:t>Cálculo</a:t>
          </a:r>
        </a:p>
      </dgm:t>
    </dgm:pt>
    <dgm:pt modelId="{5F714FA6-E9F3-4953-9405-35928EA5E40B}" type="parTrans" cxnId="{A82A8D97-77FD-4206-8157-13EF0F4BD025}">
      <dgm:prSet/>
      <dgm:spPr/>
      <dgm:t>
        <a:bodyPr/>
        <a:lstStyle/>
        <a:p>
          <a:endParaRPr lang="pt-BR"/>
        </a:p>
      </dgm:t>
    </dgm:pt>
    <dgm:pt modelId="{765B5247-3F36-4144-A16C-82389104207B}" type="sibTrans" cxnId="{A82A8D97-77FD-4206-8157-13EF0F4BD025}">
      <dgm:prSet/>
      <dgm:spPr/>
      <dgm:t>
        <a:bodyPr/>
        <a:lstStyle/>
        <a:p>
          <a:endParaRPr lang="pt-BR"/>
        </a:p>
      </dgm:t>
    </dgm:pt>
    <dgm:pt modelId="{0ED9CD26-9089-491A-89F3-8293AC335EBA}">
      <dgm:prSet phldrT="[Texto]"/>
      <dgm:spPr/>
      <dgm:t>
        <a:bodyPr/>
        <a:lstStyle/>
        <a:p>
          <a:r>
            <a:rPr lang="pt-BR" dirty="0"/>
            <a:t>Numerador: Equipes vinculadas que tiveram Matriciamento Pedagógico</a:t>
          </a:r>
        </a:p>
      </dgm:t>
    </dgm:pt>
    <dgm:pt modelId="{1FE47662-5900-4D56-8435-D8A2555691B9}" type="parTrans" cxnId="{28736BB0-F29C-475A-9CC1-6FE27A845F8B}">
      <dgm:prSet/>
      <dgm:spPr/>
      <dgm:t>
        <a:bodyPr/>
        <a:lstStyle/>
        <a:p>
          <a:endParaRPr lang="pt-BR"/>
        </a:p>
      </dgm:t>
    </dgm:pt>
    <dgm:pt modelId="{08BD5D11-F60F-4CA0-9B98-3DF6D2A572F3}" type="sibTrans" cxnId="{28736BB0-F29C-475A-9CC1-6FE27A845F8B}">
      <dgm:prSet/>
      <dgm:spPr/>
      <dgm:t>
        <a:bodyPr/>
        <a:lstStyle/>
        <a:p>
          <a:endParaRPr lang="pt-BR"/>
        </a:p>
      </dgm:t>
    </dgm:pt>
    <dgm:pt modelId="{57CFB6C9-DD94-4213-B359-851383060976}">
      <dgm:prSet phldrT="[Texto]"/>
      <dgm:spPr/>
      <dgm:t>
        <a:bodyPr/>
        <a:lstStyle/>
        <a:p>
          <a:r>
            <a:rPr lang="pt-BR" dirty="0"/>
            <a:t>Denominador: Nº de equipes vinculadas na eMulti</a:t>
          </a:r>
        </a:p>
      </dgm:t>
    </dgm:pt>
    <dgm:pt modelId="{182EEB9B-9DED-4D14-9FEA-55C8BF42F11E}" type="parTrans" cxnId="{A3508FB8-783D-41C9-8BDA-A00B9ECF1E37}">
      <dgm:prSet/>
      <dgm:spPr/>
      <dgm:t>
        <a:bodyPr/>
        <a:lstStyle/>
        <a:p>
          <a:endParaRPr lang="pt-BR"/>
        </a:p>
      </dgm:t>
    </dgm:pt>
    <dgm:pt modelId="{1EC47998-8C17-49F1-BC4E-D2E346361772}" type="sibTrans" cxnId="{A3508FB8-783D-41C9-8BDA-A00B9ECF1E37}">
      <dgm:prSet/>
      <dgm:spPr/>
      <dgm:t>
        <a:bodyPr/>
        <a:lstStyle/>
        <a:p>
          <a:endParaRPr lang="pt-BR"/>
        </a:p>
      </dgm:t>
    </dgm:pt>
    <dgm:pt modelId="{0CB5B299-3EE7-4C9F-A0D9-5F6A96D93725}" type="pres">
      <dgm:prSet presAssocID="{A025FB46-BEF8-4591-94DE-54DBFEB0D3CF}" presName="Name0" presStyleCnt="0">
        <dgm:presLayoutVars>
          <dgm:dir/>
          <dgm:animLvl val="lvl"/>
          <dgm:resizeHandles val="exact"/>
        </dgm:presLayoutVars>
      </dgm:prSet>
      <dgm:spPr/>
    </dgm:pt>
    <dgm:pt modelId="{AC9EF462-1358-4CA6-B1CC-35DFFDAD63EB}" type="pres">
      <dgm:prSet presAssocID="{03295D0E-6FAA-4CF4-BB9D-8A93DA4D1F38}" presName="linNode" presStyleCnt="0"/>
      <dgm:spPr/>
    </dgm:pt>
    <dgm:pt modelId="{7C3F4134-D3E6-4443-9D07-E473C28CE4FC}" type="pres">
      <dgm:prSet presAssocID="{03295D0E-6FAA-4CF4-BB9D-8A93DA4D1F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15791F6-528B-4B14-AAAA-7D22D8E1A184}" type="pres">
      <dgm:prSet presAssocID="{03295D0E-6FAA-4CF4-BB9D-8A93DA4D1F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E49309-23FE-4524-B981-1BADA8C253ED}" type="presOf" srcId="{57CFB6C9-DD94-4213-B359-851383060976}" destId="{315791F6-528B-4B14-AAAA-7D22D8E1A184}" srcOrd="0" destOrd="1" presId="urn:microsoft.com/office/officeart/2005/8/layout/vList5"/>
    <dgm:cxn modelId="{C2776F62-3DD7-428A-84C7-78751A1BDC2B}" type="presOf" srcId="{A025FB46-BEF8-4591-94DE-54DBFEB0D3CF}" destId="{0CB5B299-3EE7-4C9F-A0D9-5F6A96D93725}" srcOrd="0" destOrd="0" presId="urn:microsoft.com/office/officeart/2005/8/layout/vList5"/>
    <dgm:cxn modelId="{1A21F88E-56D7-4E05-8A7C-F5FDE030AE91}" type="presOf" srcId="{03295D0E-6FAA-4CF4-BB9D-8A93DA4D1F38}" destId="{7C3F4134-D3E6-4443-9D07-E473C28CE4FC}" srcOrd="0" destOrd="0" presId="urn:microsoft.com/office/officeart/2005/8/layout/vList5"/>
    <dgm:cxn modelId="{A82A8D97-77FD-4206-8157-13EF0F4BD025}" srcId="{A025FB46-BEF8-4591-94DE-54DBFEB0D3CF}" destId="{03295D0E-6FAA-4CF4-BB9D-8A93DA4D1F38}" srcOrd="0" destOrd="0" parTransId="{5F714FA6-E9F3-4953-9405-35928EA5E40B}" sibTransId="{765B5247-3F36-4144-A16C-82389104207B}"/>
    <dgm:cxn modelId="{28736BB0-F29C-475A-9CC1-6FE27A845F8B}" srcId="{03295D0E-6FAA-4CF4-BB9D-8A93DA4D1F38}" destId="{0ED9CD26-9089-491A-89F3-8293AC335EBA}" srcOrd="0" destOrd="0" parTransId="{1FE47662-5900-4D56-8435-D8A2555691B9}" sibTransId="{08BD5D11-F60F-4CA0-9B98-3DF6D2A572F3}"/>
    <dgm:cxn modelId="{A3508FB8-783D-41C9-8BDA-A00B9ECF1E37}" srcId="{03295D0E-6FAA-4CF4-BB9D-8A93DA4D1F38}" destId="{57CFB6C9-DD94-4213-B359-851383060976}" srcOrd="1" destOrd="0" parTransId="{182EEB9B-9DED-4D14-9FEA-55C8BF42F11E}" sibTransId="{1EC47998-8C17-49F1-BC4E-D2E346361772}"/>
    <dgm:cxn modelId="{0DFA44C2-0B00-48E2-8A43-B5DECB6595C4}" type="presOf" srcId="{0ED9CD26-9089-491A-89F3-8293AC335EBA}" destId="{315791F6-528B-4B14-AAAA-7D22D8E1A184}" srcOrd="0" destOrd="0" presId="urn:microsoft.com/office/officeart/2005/8/layout/vList5"/>
    <dgm:cxn modelId="{740947C3-CC45-4098-BAFE-89F9A5F37A67}" type="presParOf" srcId="{0CB5B299-3EE7-4C9F-A0D9-5F6A96D93725}" destId="{AC9EF462-1358-4CA6-B1CC-35DFFDAD63EB}" srcOrd="0" destOrd="0" presId="urn:microsoft.com/office/officeart/2005/8/layout/vList5"/>
    <dgm:cxn modelId="{238A8D06-D2E5-4009-961B-DA1E9CDD5E1D}" type="presParOf" srcId="{AC9EF462-1358-4CA6-B1CC-35DFFDAD63EB}" destId="{7C3F4134-D3E6-4443-9D07-E473C28CE4FC}" srcOrd="0" destOrd="0" presId="urn:microsoft.com/office/officeart/2005/8/layout/vList5"/>
    <dgm:cxn modelId="{01644A59-774F-4F35-9960-11F0DAD50BF1}" type="presParOf" srcId="{AC9EF462-1358-4CA6-B1CC-35DFFDAD63EB}" destId="{315791F6-528B-4B14-AAAA-7D22D8E1A1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25FB46-BEF8-4591-94DE-54DBFEB0D3CF}" type="doc">
      <dgm:prSet loTypeId="urn:microsoft.com/office/officeart/2005/8/layout/vList5" loCatId="list" qsTypeId="urn:microsoft.com/office/officeart/2005/8/quickstyle/simple1" qsCatId="simple" csTypeId="urn:microsoft.com/office/officeart/2005/8/colors/accent6_5" csCatId="accent6" phldr="1"/>
      <dgm:spPr/>
      <dgm:t>
        <a:bodyPr/>
        <a:lstStyle/>
        <a:p>
          <a:endParaRPr lang="pt-BR"/>
        </a:p>
      </dgm:t>
    </dgm:pt>
    <dgm:pt modelId="{03295D0E-6FAA-4CF4-BB9D-8A93DA4D1F38}">
      <dgm:prSet phldrT="[Texto]"/>
      <dgm:spPr/>
      <dgm:t>
        <a:bodyPr/>
        <a:lstStyle/>
        <a:p>
          <a:r>
            <a:rPr lang="pt-BR" dirty="0"/>
            <a:t>Cálculo</a:t>
          </a:r>
        </a:p>
      </dgm:t>
    </dgm:pt>
    <dgm:pt modelId="{5F714FA6-E9F3-4953-9405-35928EA5E40B}" type="parTrans" cxnId="{A82A8D97-77FD-4206-8157-13EF0F4BD025}">
      <dgm:prSet/>
      <dgm:spPr/>
      <dgm:t>
        <a:bodyPr/>
        <a:lstStyle/>
        <a:p>
          <a:endParaRPr lang="pt-BR"/>
        </a:p>
      </dgm:t>
    </dgm:pt>
    <dgm:pt modelId="{765B5247-3F36-4144-A16C-82389104207B}" type="sibTrans" cxnId="{A82A8D97-77FD-4206-8157-13EF0F4BD025}">
      <dgm:prSet/>
      <dgm:spPr/>
      <dgm:t>
        <a:bodyPr/>
        <a:lstStyle/>
        <a:p>
          <a:endParaRPr lang="pt-BR"/>
        </a:p>
      </dgm:t>
    </dgm:pt>
    <dgm:pt modelId="{0ED9CD26-9089-491A-89F3-8293AC335EBA}">
      <dgm:prSet phldrT="[Texto]"/>
      <dgm:spPr/>
      <dgm:t>
        <a:bodyPr/>
        <a:lstStyle/>
        <a:p>
          <a:r>
            <a:rPr lang="pt-BR" dirty="0"/>
            <a:t>Numerador: Nº de atendimentos individuais compartilhados</a:t>
          </a:r>
        </a:p>
      </dgm:t>
    </dgm:pt>
    <dgm:pt modelId="{1FE47662-5900-4D56-8435-D8A2555691B9}" type="parTrans" cxnId="{28736BB0-F29C-475A-9CC1-6FE27A845F8B}">
      <dgm:prSet/>
      <dgm:spPr/>
      <dgm:t>
        <a:bodyPr/>
        <a:lstStyle/>
        <a:p>
          <a:endParaRPr lang="pt-BR"/>
        </a:p>
      </dgm:t>
    </dgm:pt>
    <dgm:pt modelId="{08BD5D11-F60F-4CA0-9B98-3DF6D2A572F3}" type="sibTrans" cxnId="{28736BB0-F29C-475A-9CC1-6FE27A845F8B}">
      <dgm:prSet/>
      <dgm:spPr/>
      <dgm:t>
        <a:bodyPr/>
        <a:lstStyle/>
        <a:p>
          <a:endParaRPr lang="pt-BR"/>
        </a:p>
      </dgm:t>
    </dgm:pt>
    <dgm:pt modelId="{57CFB6C9-DD94-4213-B359-851383060976}">
      <dgm:prSet phldrT="[Texto]"/>
      <dgm:spPr/>
      <dgm:t>
        <a:bodyPr/>
        <a:lstStyle/>
        <a:p>
          <a:r>
            <a:rPr lang="pt-BR" dirty="0"/>
            <a:t>Denominador: Total de atendimentos individuais</a:t>
          </a:r>
        </a:p>
      </dgm:t>
    </dgm:pt>
    <dgm:pt modelId="{182EEB9B-9DED-4D14-9FEA-55C8BF42F11E}" type="parTrans" cxnId="{A3508FB8-783D-41C9-8BDA-A00B9ECF1E37}">
      <dgm:prSet/>
      <dgm:spPr/>
      <dgm:t>
        <a:bodyPr/>
        <a:lstStyle/>
        <a:p>
          <a:endParaRPr lang="pt-BR"/>
        </a:p>
      </dgm:t>
    </dgm:pt>
    <dgm:pt modelId="{1EC47998-8C17-49F1-BC4E-D2E346361772}" type="sibTrans" cxnId="{A3508FB8-783D-41C9-8BDA-A00B9ECF1E37}">
      <dgm:prSet/>
      <dgm:spPr/>
      <dgm:t>
        <a:bodyPr/>
        <a:lstStyle/>
        <a:p>
          <a:endParaRPr lang="pt-BR"/>
        </a:p>
      </dgm:t>
    </dgm:pt>
    <dgm:pt modelId="{0CB5B299-3EE7-4C9F-A0D9-5F6A96D93725}" type="pres">
      <dgm:prSet presAssocID="{A025FB46-BEF8-4591-94DE-54DBFEB0D3CF}" presName="Name0" presStyleCnt="0">
        <dgm:presLayoutVars>
          <dgm:dir/>
          <dgm:animLvl val="lvl"/>
          <dgm:resizeHandles val="exact"/>
        </dgm:presLayoutVars>
      </dgm:prSet>
      <dgm:spPr/>
    </dgm:pt>
    <dgm:pt modelId="{AC9EF462-1358-4CA6-B1CC-35DFFDAD63EB}" type="pres">
      <dgm:prSet presAssocID="{03295D0E-6FAA-4CF4-BB9D-8A93DA4D1F38}" presName="linNode" presStyleCnt="0"/>
      <dgm:spPr/>
    </dgm:pt>
    <dgm:pt modelId="{7C3F4134-D3E6-4443-9D07-E473C28CE4FC}" type="pres">
      <dgm:prSet presAssocID="{03295D0E-6FAA-4CF4-BB9D-8A93DA4D1F38}" presName="parentText" presStyleLbl="node1" presStyleIdx="0" presStyleCnt="1">
        <dgm:presLayoutVars>
          <dgm:chMax val="1"/>
          <dgm:bulletEnabled val="1"/>
        </dgm:presLayoutVars>
      </dgm:prSet>
      <dgm:spPr/>
    </dgm:pt>
    <dgm:pt modelId="{315791F6-528B-4B14-AAAA-7D22D8E1A184}" type="pres">
      <dgm:prSet presAssocID="{03295D0E-6FAA-4CF4-BB9D-8A93DA4D1F38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E5E49309-23FE-4524-B981-1BADA8C253ED}" type="presOf" srcId="{57CFB6C9-DD94-4213-B359-851383060976}" destId="{315791F6-528B-4B14-AAAA-7D22D8E1A184}" srcOrd="0" destOrd="1" presId="urn:microsoft.com/office/officeart/2005/8/layout/vList5"/>
    <dgm:cxn modelId="{C2776F62-3DD7-428A-84C7-78751A1BDC2B}" type="presOf" srcId="{A025FB46-BEF8-4591-94DE-54DBFEB0D3CF}" destId="{0CB5B299-3EE7-4C9F-A0D9-5F6A96D93725}" srcOrd="0" destOrd="0" presId="urn:microsoft.com/office/officeart/2005/8/layout/vList5"/>
    <dgm:cxn modelId="{1A21F88E-56D7-4E05-8A7C-F5FDE030AE91}" type="presOf" srcId="{03295D0E-6FAA-4CF4-BB9D-8A93DA4D1F38}" destId="{7C3F4134-D3E6-4443-9D07-E473C28CE4FC}" srcOrd="0" destOrd="0" presId="urn:microsoft.com/office/officeart/2005/8/layout/vList5"/>
    <dgm:cxn modelId="{A82A8D97-77FD-4206-8157-13EF0F4BD025}" srcId="{A025FB46-BEF8-4591-94DE-54DBFEB0D3CF}" destId="{03295D0E-6FAA-4CF4-BB9D-8A93DA4D1F38}" srcOrd="0" destOrd="0" parTransId="{5F714FA6-E9F3-4953-9405-35928EA5E40B}" sibTransId="{765B5247-3F36-4144-A16C-82389104207B}"/>
    <dgm:cxn modelId="{28736BB0-F29C-475A-9CC1-6FE27A845F8B}" srcId="{03295D0E-6FAA-4CF4-BB9D-8A93DA4D1F38}" destId="{0ED9CD26-9089-491A-89F3-8293AC335EBA}" srcOrd="0" destOrd="0" parTransId="{1FE47662-5900-4D56-8435-D8A2555691B9}" sibTransId="{08BD5D11-F60F-4CA0-9B98-3DF6D2A572F3}"/>
    <dgm:cxn modelId="{A3508FB8-783D-41C9-8BDA-A00B9ECF1E37}" srcId="{03295D0E-6FAA-4CF4-BB9D-8A93DA4D1F38}" destId="{57CFB6C9-DD94-4213-B359-851383060976}" srcOrd="1" destOrd="0" parTransId="{182EEB9B-9DED-4D14-9FEA-55C8BF42F11E}" sibTransId="{1EC47998-8C17-49F1-BC4E-D2E346361772}"/>
    <dgm:cxn modelId="{0DFA44C2-0B00-48E2-8A43-B5DECB6595C4}" type="presOf" srcId="{0ED9CD26-9089-491A-89F3-8293AC335EBA}" destId="{315791F6-528B-4B14-AAAA-7D22D8E1A184}" srcOrd="0" destOrd="0" presId="urn:microsoft.com/office/officeart/2005/8/layout/vList5"/>
    <dgm:cxn modelId="{740947C3-CC45-4098-BAFE-89F9A5F37A67}" type="presParOf" srcId="{0CB5B299-3EE7-4C9F-A0D9-5F6A96D93725}" destId="{AC9EF462-1358-4CA6-B1CC-35DFFDAD63EB}" srcOrd="0" destOrd="0" presId="urn:microsoft.com/office/officeart/2005/8/layout/vList5"/>
    <dgm:cxn modelId="{238A8D06-D2E5-4009-961B-DA1E9CDD5E1D}" type="presParOf" srcId="{AC9EF462-1358-4CA6-B1CC-35DFFDAD63EB}" destId="{7C3F4134-D3E6-4443-9D07-E473C28CE4FC}" srcOrd="0" destOrd="0" presId="urn:microsoft.com/office/officeart/2005/8/layout/vList5"/>
    <dgm:cxn modelId="{01644A59-774F-4F35-9960-11F0DAD50BF1}" type="presParOf" srcId="{AC9EF462-1358-4CA6-B1CC-35DFFDAD63EB}" destId="{315791F6-528B-4B14-AAAA-7D22D8E1A184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465C20-0775-479F-BD06-DDBBC1C067C1}">
      <dsp:nvSpPr>
        <dsp:cNvPr id="0" name=""/>
        <dsp:cNvSpPr/>
      </dsp:nvSpPr>
      <dsp:spPr>
        <a:xfrm rot="16200000">
          <a:off x="-1656815" y="2555928"/>
          <a:ext cx="3881914" cy="42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193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/>
              </a:solidFill>
            </a:rPr>
            <a:t>Matriciamento pedagógico das ESF</a:t>
          </a:r>
        </a:p>
      </dsp:txBody>
      <dsp:txXfrm>
        <a:off x="-1656815" y="2555928"/>
        <a:ext cx="3881914" cy="422013"/>
      </dsp:txXfrm>
    </dsp:sp>
    <dsp:sp modelId="{D9E695DD-0114-452D-A9B3-9E7DA052EF52}">
      <dsp:nvSpPr>
        <dsp:cNvPr id="0" name=""/>
        <dsp:cNvSpPr/>
      </dsp:nvSpPr>
      <dsp:spPr>
        <a:xfrm>
          <a:off x="495148" y="825978"/>
          <a:ext cx="2102075" cy="3881914"/>
        </a:xfrm>
        <a:prstGeom prst="rect">
          <a:avLst/>
        </a:prstGeom>
        <a:solidFill>
          <a:schemeClr val="accent6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72193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Periodicidade: mensal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Meta: 100%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Peso: 2</a:t>
          </a:r>
        </a:p>
      </dsp:txBody>
      <dsp:txXfrm>
        <a:off x="495148" y="825978"/>
        <a:ext cx="2102075" cy="3881914"/>
      </dsp:txXfrm>
    </dsp:sp>
    <dsp:sp modelId="{B8058F05-D9B5-43D3-BF1F-715D382646D2}">
      <dsp:nvSpPr>
        <dsp:cNvPr id="0" name=""/>
        <dsp:cNvSpPr/>
      </dsp:nvSpPr>
      <dsp:spPr>
        <a:xfrm>
          <a:off x="73134" y="268920"/>
          <a:ext cx="844027" cy="844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650FC0-6456-4E96-85ED-1E839C36B2C6}">
      <dsp:nvSpPr>
        <dsp:cNvPr id="0" name=""/>
        <dsp:cNvSpPr/>
      </dsp:nvSpPr>
      <dsp:spPr>
        <a:xfrm rot="16200000">
          <a:off x="1423931" y="2555928"/>
          <a:ext cx="3881914" cy="42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193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/>
              </a:solidFill>
            </a:rPr>
            <a:t>Atendimentos compartilhados</a:t>
          </a:r>
        </a:p>
      </dsp:txBody>
      <dsp:txXfrm>
        <a:off x="1423931" y="2555928"/>
        <a:ext cx="3881914" cy="422013"/>
      </dsp:txXfrm>
    </dsp:sp>
    <dsp:sp modelId="{BF750110-8863-4BB4-8F0D-850C9CA65108}">
      <dsp:nvSpPr>
        <dsp:cNvPr id="0" name=""/>
        <dsp:cNvSpPr/>
      </dsp:nvSpPr>
      <dsp:spPr>
        <a:xfrm>
          <a:off x="3575895" y="825978"/>
          <a:ext cx="2102075" cy="3881914"/>
        </a:xfrm>
        <a:prstGeom prst="rect">
          <a:avLst/>
        </a:prstGeom>
        <a:solidFill>
          <a:schemeClr val="accent6">
            <a:shade val="50000"/>
            <a:hueOff val="-297102"/>
            <a:satOff val="0"/>
            <a:lumOff val="24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72193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Periodicidade: mensal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Meta: 60%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Peso: 3</a:t>
          </a:r>
        </a:p>
      </dsp:txBody>
      <dsp:txXfrm>
        <a:off x="3575895" y="825978"/>
        <a:ext cx="2102075" cy="3881914"/>
      </dsp:txXfrm>
    </dsp:sp>
    <dsp:sp modelId="{142C5491-8877-4C24-8E6B-36CCC832A01F}">
      <dsp:nvSpPr>
        <dsp:cNvPr id="0" name=""/>
        <dsp:cNvSpPr/>
      </dsp:nvSpPr>
      <dsp:spPr>
        <a:xfrm>
          <a:off x="3153881" y="268920"/>
          <a:ext cx="844027" cy="844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2BE4D6-CA06-423F-8173-1C0168CB120E}">
      <dsp:nvSpPr>
        <dsp:cNvPr id="0" name=""/>
        <dsp:cNvSpPr/>
      </dsp:nvSpPr>
      <dsp:spPr>
        <a:xfrm rot="16200000">
          <a:off x="4504678" y="2555928"/>
          <a:ext cx="3881914" cy="42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193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/>
              </a:solidFill>
            </a:rPr>
            <a:t>Atendimentos em Grupo</a:t>
          </a:r>
        </a:p>
      </dsp:txBody>
      <dsp:txXfrm>
        <a:off x="4504678" y="2555928"/>
        <a:ext cx="3881914" cy="422013"/>
      </dsp:txXfrm>
    </dsp:sp>
    <dsp:sp modelId="{2D56AA39-6C9D-402E-AF18-CA3FF8F80E21}">
      <dsp:nvSpPr>
        <dsp:cNvPr id="0" name=""/>
        <dsp:cNvSpPr/>
      </dsp:nvSpPr>
      <dsp:spPr>
        <a:xfrm>
          <a:off x="6656642" y="825978"/>
          <a:ext cx="2102075" cy="3881914"/>
        </a:xfrm>
        <a:prstGeom prst="rect">
          <a:avLst/>
        </a:prstGeom>
        <a:solidFill>
          <a:schemeClr val="accent6">
            <a:shade val="50000"/>
            <a:hueOff val="-594204"/>
            <a:satOff val="0"/>
            <a:lumOff val="483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72193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Periodicidade: quadrimestral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Meta: 20%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Peso: 2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pt-BR" sz="2000" kern="1200" dirty="0"/>
        </a:p>
      </dsp:txBody>
      <dsp:txXfrm>
        <a:off x="6656642" y="825978"/>
        <a:ext cx="2102075" cy="3881914"/>
      </dsp:txXfrm>
    </dsp:sp>
    <dsp:sp modelId="{BC15DBD8-F2F0-4F1A-B81E-6163716DE667}">
      <dsp:nvSpPr>
        <dsp:cNvPr id="0" name=""/>
        <dsp:cNvSpPr/>
      </dsp:nvSpPr>
      <dsp:spPr>
        <a:xfrm>
          <a:off x="6234629" y="268920"/>
          <a:ext cx="844027" cy="844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2B1C6C-DCD6-42C2-A657-696DDBA920D6}">
      <dsp:nvSpPr>
        <dsp:cNvPr id="0" name=""/>
        <dsp:cNvSpPr/>
      </dsp:nvSpPr>
      <dsp:spPr>
        <a:xfrm rot="16200000">
          <a:off x="7585425" y="2555928"/>
          <a:ext cx="3881914" cy="4220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72193" bIns="0" numCol="1" spcCol="1270" anchor="t" anchorCtr="0">
          <a:noAutofit/>
        </a:bodyPr>
        <a:lstStyle/>
        <a:p>
          <a:pPr marL="0" lvl="0" indent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900" kern="1200" dirty="0">
              <a:solidFill>
                <a:schemeClr val="bg1"/>
              </a:solidFill>
            </a:rPr>
            <a:t>PSE</a:t>
          </a:r>
        </a:p>
      </dsp:txBody>
      <dsp:txXfrm>
        <a:off x="7585425" y="2555928"/>
        <a:ext cx="3881914" cy="422013"/>
      </dsp:txXfrm>
    </dsp:sp>
    <dsp:sp modelId="{72D037C1-E56E-48FE-B658-6A7AB66521FE}">
      <dsp:nvSpPr>
        <dsp:cNvPr id="0" name=""/>
        <dsp:cNvSpPr/>
      </dsp:nvSpPr>
      <dsp:spPr>
        <a:xfrm>
          <a:off x="9737389" y="825978"/>
          <a:ext cx="2102075" cy="3881914"/>
        </a:xfrm>
        <a:prstGeom prst="rect">
          <a:avLst/>
        </a:prstGeom>
        <a:solidFill>
          <a:schemeClr val="accent6">
            <a:shade val="50000"/>
            <a:hueOff val="-297102"/>
            <a:satOff val="0"/>
            <a:lumOff val="241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372193" rIns="184912" bIns="184912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Periodicidade: quadrimestral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Meta: 60%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2000" kern="1200" dirty="0"/>
            <a:t>Peso: 3</a:t>
          </a:r>
        </a:p>
      </dsp:txBody>
      <dsp:txXfrm>
        <a:off x="9737389" y="825978"/>
        <a:ext cx="2102075" cy="3881914"/>
      </dsp:txXfrm>
    </dsp:sp>
    <dsp:sp modelId="{CB128984-CD4F-4E00-BAD5-83632D786EAD}">
      <dsp:nvSpPr>
        <dsp:cNvPr id="0" name=""/>
        <dsp:cNvSpPr/>
      </dsp:nvSpPr>
      <dsp:spPr>
        <a:xfrm>
          <a:off x="9315376" y="268920"/>
          <a:ext cx="844027" cy="84402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91F6-528B-4B14-AAAA-7D22D8E1A184}">
      <dsp:nvSpPr>
        <dsp:cNvPr id="0" name=""/>
        <dsp:cNvSpPr/>
      </dsp:nvSpPr>
      <dsp:spPr>
        <a:xfrm rot="5400000">
          <a:off x="6109842" y="-1323625"/>
          <a:ext cx="3981450" cy="762406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85725" rIns="171450" bIns="85725" numCol="1" spcCol="1270" anchor="ctr" anchorCtr="0">
          <a:noAutofit/>
        </a:bodyPr>
        <a:lstStyle/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500" kern="1200" dirty="0"/>
            <a:t>Numerador: Equipes vinculadas que tiveram Matriciamento Pedagógico</a:t>
          </a:r>
        </a:p>
        <a:p>
          <a:pPr marL="285750" lvl="1" indent="-285750" algn="l" defTabSz="2000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500" kern="1200" dirty="0"/>
            <a:t>Denominador: Nº de equipes vinculadas na eMulti</a:t>
          </a:r>
        </a:p>
      </dsp:txBody>
      <dsp:txXfrm rot="-5400000">
        <a:off x="4288535" y="692040"/>
        <a:ext cx="7429706" cy="3592734"/>
      </dsp:txXfrm>
    </dsp:sp>
    <dsp:sp modelId="{7C3F4134-D3E6-4443-9D07-E473C28CE4FC}">
      <dsp:nvSpPr>
        <dsp:cNvPr id="0" name=""/>
        <dsp:cNvSpPr/>
      </dsp:nvSpPr>
      <dsp:spPr>
        <a:xfrm>
          <a:off x="0" y="0"/>
          <a:ext cx="4288536" cy="4976813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Cálculo</a:t>
          </a:r>
        </a:p>
      </dsp:txBody>
      <dsp:txXfrm>
        <a:off x="209349" y="209349"/>
        <a:ext cx="3869838" cy="45581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5791F6-528B-4B14-AAAA-7D22D8E1A184}">
      <dsp:nvSpPr>
        <dsp:cNvPr id="0" name=""/>
        <dsp:cNvSpPr/>
      </dsp:nvSpPr>
      <dsp:spPr>
        <a:xfrm rot="5400000">
          <a:off x="6109842" y="-1323625"/>
          <a:ext cx="3981450" cy="7624064"/>
        </a:xfrm>
        <a:prstGeom prst="round2SameRect">
          <a:avLst/>
        </a:prstGeom>
        <a:solidFill>
          <a:schemeClr val="accent6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89535" rIns="179070" bIns="89535" numCol="1" spcCol="1270" anchor="ctr" anchorCtr="0">
          <a:noAutofit/>
        </a:bodyPr>
        <a:lstStyle/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700" kern="1200" dirty="0"/>
            <a:t>Numerador: Nº de atendimentos individuais compartilhados</a:t>
          </a:r>
        </a:p>
        <a:p>
          <a:pPr marL="285750" lvl="1" indent="-285750" algn="l" defTabSz="2089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4700" kern="1200" dirty="0"/>
            <a:t>Denominador: Total de atendimentos individuais</a:t>
          </a:r>
        </a:p>
      </dsp:txBody>
      <dsp:txXfrm rot="-5400000">
        <a:off x="4288535" y="692040"/>
        <a:ext cx="7429706" cy="3592734"/>
      </dsp:txXfrm>
    </dsp:sp>
    <dsp:sp modelId="{7C3F4134-D3E6-4443-9D07-E473C28CE4FC}">
      <dsp:nvSpPr>
        <dsp:cNvPr id="0" name=""/>
        <dsp:cNvSpPr/>
      </dsp:nvSpPr>
      <dsp:spPr>
        <a:xfrm>
          <a:off x="0" y="0"/>
          <a:ext cx="4288536" cy="4976813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6500" kern="1200" dirty="0"/>
            <a:t>Cálculo</a:t>
          </a:r>
        </a:p>
      </dsp:txBody>
      <dsp:txXfrm>
        <a:off x="209349" y="209349"/>
        <a:ext cx="3869838" cy="45581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01101-2BCB-4DE4-AB54-1D49FBAD6410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FD86E9-5B11-4B99-BA12-762ABE3FFFB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5297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bg>
      <p:bgPr>
        <a:solidFill>
          <a:schemeClr val="tx1">
            <a:alpha val="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CBC5D9-B05A-0F58-79FE-782F05C4A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088CC6-C8B9-4F59-37E4-89F87FACF1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28600" indent="-228600">
              <a:buFontTx/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  <a:defRPr>
                <a:solidFill>
                  <a:schemeClr val="tx1"/>
                </a:solidFill>
                <a:highlight>
                  <a:srgbClr val="FFFF00"/>
                </a:highlight>
              </a:defRPr>
            </a:lvl1pPr>
            <a:lvl2pPr marL="685800" indent="-228600">
              <a:buFontTx/>
              <a:buBlip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</a:buBlip>
              <a:defRPr>
                <a:highlight>
                  <a:srgbClr val="00FF00"/>
                </a:highlight>
              </a:defRPr>
            </a:lvl2pPr>
            <a:lvl3pPr marL="1143000" indent="-228600">
              <a:buFontTx/>
              <a:buBlip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</a:buBlip>
              <a:defRPr>
                <a:highlight>
                  <a:srgbClr val="00FFFF"/>
                </a:highlight>
              </a:defRPr>
            </a:lvl3pPr>
            <a:lvl4pPr marL="1600200" indent="-228600">
              <a:buFontTx/>
              <a:buBlip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</a:buBlip>
              <a:defRPr>
                <a:highlight>
                  <a:srgbClr val="FF00FF"/>
                </a:highlight>
              </a:defRPr>
            </a:lvl4pPr>
            <a:lvl5pPr>
              <a:defRPr>
                <a:highlight>
                  <a:srgbClr val="FF0000"/>
                </a:highlight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972938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E281C7-AB0E-66A6-8C31-DD522C678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6A5F4B-044D-DB96-C536-D17FE03A8E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CE09691-8C4E-3BEC-2239-3CC7802A5E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6C56D9-6B0D-5EB6-E510-081176781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4A8DFF4-E339-0B41-B042-10ED5FF4B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287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031BB6E-275E-411C-2736-2D5A55D4A6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6F257E-3B7C-25B4-7593-5DC0E9756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78F451-1D14-9A49-102E-48F57B54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0EA116-3EE6-2F35-3459-C0C1D878C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D24E0C-4D14-93F6-118A-E360FF59E9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59010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D22649C-8616-FAD1-920F-40EE1C0C8D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673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263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7255B-900E-5136-476F-6FB88B951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CF4BBE-58E4-7455-8850-99D52E510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AC17DF0-0364-A5EF-8430-7EA08B4A1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515B5E2-E9CF-DD4A-4FF2-9F6ED4B4C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5578823-8505-E873-27D0-E3403B517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8814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67C2DD-9EBF-E559-1BF3-9A8534418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84630A-40B6-8EC8-28E2-22421FF33F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BE2B6A3-518C-F229-7287-CD1D8983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0039209-89E4-9F22-C0ED-D1E36BD30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2FBA29-B279-01FF-55FD-4A629A841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022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F8B410-BBD0-759A-8F10-D2E41B39A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1B1F7B-8EE1-7982-3A96-718A17A5883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D7A6607-9853-53B0-B371-9018AB7429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25ACF9F-E0B4-710C-D563-7BBC3920E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74FE64C-6DA5-19B4-BD9B-34A313275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E7D7D06-6B04-519E-B7DA-188B1E71A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361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9DDCEB-3116-BBD5-4CA6-9D4D18334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48A60B-1F8F-6933-0B40-AC858ABA85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8C2EB16-D740-B030-4A51-6FB3FC3073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D827E07-31B6-1827-B4E1-8527232FAE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B41CC7C-1C8D-4BF6-9312-B20FA5AB20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C52CDE-95E5-709D-9362-900FCEF63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E31CC56-2132-59FF-EFFD-82BC11C33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348A65C-B460-5FBB-29B6-1F87FB73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418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7BE57B-83FE-7317-F4CE-11610B671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ECD7FA8-D735-7C7A-AF0C-769BA9BF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0824297-389E-71CA-EA8F-6C6CC55FF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492DD83-6EDF-B12E-FC2C-C7A19CCC1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89342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4C08B6B-A83E-21E6-46A7-84C0993E8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E92A9A0-A7C6-4A7C-B527-C8CEFD072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99CBAEC-9770-BDAB-3685-F48FA448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06498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13740-9F9C-66D9-6EF1-07306864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6C465A-4040-AF27-3452-C6E0998DE7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0B6ADA-E337-8778-168C-A7142DB847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1E09C3A-3D32-61C3-AAC6-49F04870F3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44B5761-B9B8-EBD1-417B-47BAA7E77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D3F955-B1CE-2966-FA24-0C2BDBDE0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96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966946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454170-6E67-7574-7DB6-8CA25CA7B3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7E71AF-634D-410C-B5AB-CFEFC092E5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09B9839-98C5-9D05-DA26-54C98B35B9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49AF2CF-46D3-6212-64EB-E04FFDD21C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3A492A5-DA3A-D894-F06B-8BFEB4D69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13E2E7-89AC-6F6C-5FC9-E406E6376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0472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E9CBBF-F9A7-2132-D6AD-7C26485C2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7FAE89F-3E72-CE67-07B5-EDBC04A30A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5D1E0C-C72D-237F-0899-1D2B51115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776F7F5-467E-6B51-62DA-D29CDEED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EDCDFA4-5B59-4A0F-5AE1-6500F7D4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535560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EB1DBCC-F7FF-CA31-0DD4-8D09D19990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E57F652-C2B7-B511-625B-33147CF7C0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DF667CF-1115-D3E8-5C41-9706BAC92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0D0586-08B2-E2BB-F315-40058001A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ED169C9-7657-6C09-2999-B5E8D9858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170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D13EC8-32D1-8F2C-6D4F-7147186F0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30" y="91439"/>
            <a:ext cx="1162594" cy="5956663"/>
          </a:xfrm>
        </p:spPr>
        <p:txBody>
          <a:bodyPr vert="vert270" anchor="b"/>
          <a:lstStyle>
            <a:lvl1pPr>
              <a:defRPr sz="3200"/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8F17B7E-AB0B-C7E6-FB76-4661FEE616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93225" y="91439"/>
            <a:ext cx="10768146" cy="595666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6587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F93D47-EA2F-752F-FDDB-33B172C3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solidFill>
            <a:schemeClr val="tx1"/>
          </a:solidFill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2EC87E8-D100-63EC-4DEA-C436FFCBF9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solidFill>
            <a:schemeClr val="accent6">
              <a:lumMod val="75000"/>
            </a:schemeClr>
          </a:solidFill>
        </p:spPr>
        <p:txBody>
          <a:bodyPr/>
          <a:lstStyle>
            <a:lvl1pPr marL="0" indent="0">
              <a:buNone/>
              <a:defRPr sz="2400" b="1">
                <a:solidFill>
                  <a:schemeClr val="tx1"/>
                </a:solidFill>
                <a:latin typeface="Arial Rounded MT Bold" panose="020F0704030504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dirty="0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1625715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5E5EFD-96AD-42A7-8670-2B45C4C49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C329DC-6A4F-C4B5-AA58-96D98972B0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C0551A3-CE6B-62DA-0F36-18C2CE9AF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DB247D-9DD1-AFED-54D6-FBA4C4E586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75E44FD-6918-BA39-941E-49B8E7870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4A3167-C10A-AA01-FDA0-A14D0D70D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5965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5AAD63-4ABA-5B51-EB65-7E5ADA983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BA089D-0C72-71AF-A7F6-1CEFB714CE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53C6EEA-3725-63B2-E9C5-2A81FA8A02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ADBE528-69AF-5311-4070-C09421B827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E39FEC0-65E5-A97F-E2B7-5EE6E0BD72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542236D-81A9-AE06-C943-53D25B542E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5061F59-8DA8-3C35-7040-809DCF12E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275E264B-57FE-C19E-19DC-FC5D9A8BF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65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764A2E-E45C-20A0-E543-BE257A479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C6538B91-3E3E-5DB4-263F-AF34B1921E7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7163" y="1031874"/>
            <a:ext cx="11912600" cy="497644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240133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B80501C-3196-3506-9EFB-DAC7F31C06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229BE87-F894-19F8-AFB1-BB7995774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BA5E3B0-FFEF-2C02-D9D6-582FCC063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856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FDAB2-3B38-55B8-1502-2EB0BCEB3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88C155D-0B89-721F-6688-92CD531D69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5D265E-AC59-1ABB-7D8D-180364B6BB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4BE407B-09DB-0B26-84A8-F4F6887465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D27F826-F5D5-4C7C-9B6D-A0958E2A313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A4F67D2-94A2-2929-365C-1D5CDB7FE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87AADD0-340F-CAC5-1440-7D9BD5DC8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301A6BA-AE96-47E5-AA62-953844AE9CA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2112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45E44">
            <a:alpha val="86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8D0CEBD-5968-E653-5759-ADEF188E1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54" y="136526"/>
            <a:ext cx="11913326" cy="79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3FB8440-F839-E491-113C-798F673A0D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6754" y="1084217"/>
            <a:ext cx="11913326" cy="5132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FD277CB-1F95-A339-344C-4D3DA27C239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41851"/>
            <a:ext cx="1479966" cy="611442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80B20211-EDDA-CBB4-754F-00FC5D420163}"/>
              </a:ext>
            </a:extLst>
          </p:cNvPr>
          <p:cNvGrpSpPr/>
          <p:nvPr userDrawn="1"/>
        </p:nvGrpSpPr>
        <p:grpSpPr>
          <a:xfrm>
            <a:off x="10706675" y="6227008"/>
            <a:ext cx="1494035" cy="626285"/>
            <a:chOff x="2855742" y="6241851"/>
            <a:chExt cx="1494035" cy="626285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456090FA-5F5F-2944-83D3-76CD457B7177}"/>
                </a:ext>
              </a:extLst>
            </p:cNvPr>
            <p:cNvSpPr/>
            <p:nvPr userDrawn="1"/>
          </p:nvSpPr>
          <p:spPr>
            <a:xfrm>
              <a:off x="2855742" y="6241851"/>
              <a:ext cx="1479966" cy="6262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1D06E8D-2A1C-0F91-3207-74EE6E8EC83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9811" y="6241851"/>
              <a:ext cx="1479966" cy="6161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615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6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FFC000"/>
          </a:solidFill>
          <a:latin typeface="Bahnschrift SemiBold Condensed" panose="020B0502040204020203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SzPct val="150000"/>
        <a:buFont typeface="Wingdings" panose="05000000000000000000" pitchFamily="2" charset="2"/>
        <a:buChar char="q"/>
        <a:defRPr sz="2800" b="1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Ø"/>
        <a:defRPr sz="2400" b="1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v"/>
        <a:defRPr sz="2000" b="1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SzPct val="150000"/>
        <a:buFont typeface="Wingdings" panose="05000000000000000000" pitchFamily="2" charset="2"/>
        <a:buChar char="ü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C28224E6-0FBB-12BB-1868-051F31783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DE74C7-2C88-D339-B385-48A954F4BE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B0C87B-913A-FD25-7D6A-8BA429E7E6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999B5-8817-4236-BDFE-880354E18494}" type="datetimeFigureOut">
              <a:rPr lang="pt-BR" smtClean="0"/>
              <a:t>26/06/2023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9919D1-3223-3FB2-DF90-BA04BC25E7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FAC72A-A553-E1D2-F3EB-D0047E81D1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6C4C33-324E-4543-8483-4EB79F178DA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4107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svg"/><Relationship Id="rId7" Type="http://schemas.openxmlformats.org/officeDocument/2006/relationships/image" Target="../media/image75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73.svg"/><Relationship Id="rId4" Type="http://schemas.openxmlformats.org/officeDocument/2006/relationships/image" Target="../media/image72.png"/><Relationship Id="rId9" Type="http://schemas.openxmlformats.org/officeDocument/2006/relationships/image" Target="../media/image77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1AD3642-C799-1BCA-740E-779DDA774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1322" y="6020938"/>
            <a:ext cx="1155501" cy="45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6928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DAADC-B74A-CA4E-C379-8F2C2AA15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cirúrgicos e de internação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79CE3382-A044-80B7-D5BD-B8AE884B8486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231" t="8823" b="24258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3FC7AED3-408D-95B6-BD57-A5CC14BA0124}"/>
              </a:ext>
            </a:extLst>
          </p:cNvPr>
          <p:cNvSpPr/>
          <p:nvPr/>
        </p:nvSpPr>
        <p:spPr>
          <a:xfrm>
            <a:off x="7315199" y="4206239"/>
            <a:ext cx="1856936" cy="534573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208ACE97-7583-277E-9F60-529C9FC89E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6" t="5311" r="2500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9486E99-12AD-119B-3609-AFCA1EDFE545}"/>
              </a:ext>
            </a:extLst>
          </p:cNvPr>
          <p:cNvSpPr/>
          <p:nvPr/>
        </p:nvSpPr>
        <p:spPr>
          <a:xfrm>
            <a:off x="7666892" y="436098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7F50882-C7C2-5DB2-77EF-CB31149AA3B2}"/>
              </a:ext>
            </a:extLst>
          </p:cNvPr>
          <p:cNvSpPr/>
          <p:nvPr/>
        </p:nvSpPr>
        <p:spPr>
          <a:xfrm>
            <a:off x="7666892" y="1620130"/>
            <a:ext cx="393895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9D0A8C0-0892-7AA1-9228-0FB6544E6A32}"/>
              </a:ext>
            </a:extLst>
          </p:cNvPr>
          <p:cNvSpPr/>
          <p:nvPr/>
        </p:nvSpPr>
        <p:spPr>
          <a:xfrm>
            <a:off x="10789920" y="3588432"/>
            <a:ext cx="815926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5041996-2E86-2FCB-02D1-C1D9DFEB3E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30" t="6337" b="21216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D676BE94-88C2-C596-AE8A-257D8E25D7BA}"/>
              </a:ext>
            </a:extLst>
          </p:cNvPr>
          <p:cNvSpPr/>
          <p:nvPr/>
        </p:nvSpPr>
        <p:spPr>
          <a:xfrm>
            <a:off x="4318782" y="4740812"/>
            <a:ext cx="7287064" cy="5345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509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3" grpId="0" animBg="1"/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0A7E1-DB39-1EE4-C160-6F09BD4CB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Familiares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CC54DCD-5EAE-6AE2-61AB-B41493D054D2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1711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23DD1721-9BE9-ABA8-FACB-358E6248F322}"/>
              </a:ext>
            </a:extLst>
          </p:cNvPr>
          <p:cNvSpPr/>
          <p:nvPr/>
        </p:nvSpPr>
        <p:spPr>
          <a:xfrm>
            <a:off x="5964702" y="1125415"/>
            <a:ext cx="1448972" cy="717453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9842127-46D6-C05B-A2F8-56ECAB8ED85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" t="5722" r="2616" b="2532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Seta: para a Esquerda 10">
            <a:extLst>
              <a:ext uri="{FF2B5EF4-FFF2-40B4-BE49-F238E27FC236}">
                <a16:creationId xmlns:a16="http://schemas.microsoft.com/office/drawing/2014/main" id="{8FB702D0-AD96-BF0A-7962-DD42473AF2C2}"/>
              </a:ext>
            </a:extLst>
          </p:cNvPr>
          <p:cNvSpPr/>
          <p:nvPr/>
        </p:nvSpPr>
        <p:spPr>
          <a:xfrm>
            <a:off x="9411286" y="2912012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2E00E977-11DB-78F0-B43D-684F104052FF}"/>
              </a:ext>
            </a:extLst>
          </p:cNvPr>
          <p:cNvSpPr/>
          <p:nvPr/>
        </p:nvSpPr>
        <p:spPr>
          <a:xfrm>
            <a:off x="5385581" y="3769638"/>
            <a:ext cx="1927274" cy="35169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65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(Subjetivo, Objetivo, Avaliação e Plano)</a:t>
            </a:r>
          </a:p>
        </p:txBody>
      </p:sp>
    </p:spTree>
    <p:extLst>
      <p:ext uri="{BB962C8B-B14F-4D97-AF65-F5344CB8AC3E}">
        <p14:creationId xmlns:p14="http://schemas.microsoft.com/office/powerpoint/2010/main" val="3220284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/>
          </a:bodyPr>
          <a:lstStyle/>
          <a:p>
            <a:r>
              <a:rPr lang="pt-BR" dirty="0"/>
              <a:t>Subjetivo: queixa do paciente</a:t>
            </a:r>
          </a:p>
          <a:p>
            <a:r>
              <a:rPr lang="pt-BR" dirty="0"/>
              <a:t>Objetivo: dados objetivos</a:t>
            </a:r>
          </a:p>
          <a:p>
            <a:pPr lvl="1"/>
            <a:r>
              <a:rPr lang="pt-BR" dirty="0"/>
              <a:t>Dados de exame físico</a:t>
            </a:r>
          </a:p>
          <a:p>
            <a:pPr lvl="2"/>
            <a:r>
              <a:rPr lang="pt-BR" dirty="0"/>
              <a:t>Sinais e sintomas percebido pelo o profissional</a:t>
            </a:r>
          </a:p>
          <a:p>
            <a:pPr lvl="2"/>
            <a:r>
              <a:rPr lang="pt-BR" dirty="0"/>
              <a:t>Antropometria</a:t>
            </a:r>
          </a:p>
          <a:p>
            <a:pPr lvl="2"/>
            <a:r>
              <a:rPr lang="pt-BR" dirty="0"/>
              <a:t>Marcadores nutricionais</a:t>
            </a:r>
          </a:p>
          <a:p>
            <a:pPr lvl="2"/>
            <a:r>
              <a:rPr lang="pt-BR" dirty="0"/>
              <a:t>Sinais vitais</a:t>
            </a:r>
          </a:p>
          <a:p>
            <a:pPr lvl="2"/>
            <a:r>
              <a:rPr lang="pt-BR" dirty="0"/>
              <a:t>Glicemia, oximetria, exame obstétrico, acompanhamento de desenvolvimento</a:t>
            </a:r>
          </a:p>
          <a:p>
            <a:pPr lvl="1"/>
            <a:r>
              <a:rPr lang="pt-BR" dirty="0"/>
              <a:t>DUM</a:t>
            </a:r>
          </a:p>
          <a:p>
            <a:pPr lvl="1"/>
            <a:r>
              <a:rPr lang="pt-BR" dirty="0"/>
              <a:t>Vacinação</a:t>
            </a:r>
          </a:p>
          <a:p>
            <a:pPr lvl="1"/>
            <a:r>
              <a:rPr lang="pt-BR" dirty="0"/>
              <a:t>Resultados de exames</a:t>
            </a:r>
          </a:p>
          <a:p>
            <a:pPr lvl="1"/>
            <a:r>
              <a:rPr lang="pt-BR" dirty="0"/>
              <a:t>Paciente com necessidades especiais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255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SOAP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Avaliação: Diagnóstico</a:t>
            </a:r>
          </a:p>
          <a:p>
            <a:pPr lvl="1"/>
            <a:r>
              <a:rPr lang="pt-BR" dirty="0"/>
              <a:t>Alergias e reações adversas</a:t>
            </a:r>
          </a:p>
          <a:p>
            <a:pPr lvl="1"/>
            <a:r>
              <a:rPr lang="pt-BR" dirty="0"/>
              <a:t>Vigilância em saúde bucal</a:t>
            </a:r>
          </a:p>
          <a:p>
            <a:pPr lvl="1"/>
            <a:r>
              <a:rPr lang="pt-BR" dirty="0"/>
              <a:t>Necessidade de prótese</a:t>
            </a:r>
          </a:p>
          <a:p>
            <a:r>
              <a:rPr lang="pt-BR" dirty="0"/>
              <a:t>Plano:</a:t>
            </a:r>
          </a:p>
          <a:p>
            <a:pPr lvl="1"/>
            <a:r>
              <a:rPr lang="pt-BR" dirty="0"/>
              <a:t>Registro de informação do plano de cuidado</a:t>
            </a:r>
          </a:p>
          <a:p>
            <a:pPr lvl="1"/>
            <a:r>
              <a:rPr lang="pt-BR" dirty="0"/>
              <a:t>Registro de procedimentos e intervenções</a:t>
            </a:r>
          </a:p>
          <a:p>
            <a:pPr lvl="1"/>
            <a:r>
              <a:rPr lang="pt-BR" dirty="0"/>
              <a:t>Prescrição de medicamentos</a:t>
            </a:r>
          </a:p>
          <a:p>
            <a:pPr lvl="1"/>
            <a:r>
              <a:rPr lang="pt-BR" dirty="0"/>
              <a:t>Solicitação de exames</a:t>
            </a:r>
          </a:p>
          <a:p>
            <a:pPr lvl="1"/>
            <a:r>
              <a:rPr lang="pt-BR" dirty="0"/>
              <a:t>Atestados</a:t>
            </a:r>
          </a:p>
          <a:p>
            <a:pPr lvl="1"/>
            <a:r>
              <a:rPr lang="pt-BR" dirty="0"/>
              <a:t>Orientações </a:t>
            </a:r>
          </a:p>
          <a:p>
            <a:pPr lvl="1"/>
            <a:r>
              <a:rPr lang="pt-BR" dirty="0"/>
              <a:t>Encaminhamentos</a:t>
            </a:r>
          </a:p>
          <a:p>
            <a:pPr lvl="1"/>
            <a:r>
              <a:rPr lang="pt-BR" dirty="0"/>
              <a:t>Evolução odontológica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2518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294A75-3C2E-BADC-5773-631D90285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Subjetivo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5843A3E3-7B8C-5F0A-3676-E11FC1B8866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894" b="18449"/>
          <a:stretch/>
        </p:blipFill>
        <p:spPr>
          <a:xfrm>
            <a:off x="1293225" y="351692"/>
            <a:ext cx="10768146" cy="5696410"/>
          </a:xfr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6C6F1E80-F44C-7754-7625-BC0BBBC50E80}"/>
              </a:ext>
            </a:extLst>
          </p:cNvPr>
          <p:cNvSpPr/>
          <p:nvPr/>
        </p:nvSpPr>
        <p:spPr>
          <a:xfrm>
            <a:off x="4642338" y="2067951"/>
            <a:ext cx="710418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8018024-CDD5-4C75-62EC-37734933F78E}"/>
              </a:ext>
            </a:extLst>
          </p:cNvPr>
          <p:cNvSpPr/>
          <p:nvPr/>
        </p:nvSpPr>
        <p:spPr>
          <a:xfrm>
            <a:off x="4529797" y="3512235"/>
            <a:ext cx="7216725" cy="11254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9390E9C-5F8B-30FB-0D37-FC29AB82CF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19780"/>
          <a:stretch/>
        </p:blipFill>
        <p:spPr>
          <a:xfrm>
            <a:off x="1293224" y="351692"/>
            <a:ext cx="10768146" cy="5696410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9244E5C-4BA6-EBD0-49E0-7726A268A01D}"/>
              </a:ext>
            </a:extLst>
          </p:cNvPr>
          <p:cNvSpPr/>
          <p:nvPr/>
        </p:nvSpPr>
        <p:spPr>
          <a:xfrm>
            <a:off x="4642338" y="4192172"/>
            <a:ext cx="7104184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282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E2D736-109E-6D1F-BADD-7965C8E1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4126F026-F686-C71E-0721-6E373C642B9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2077" b="15893"/>
          <a:stretch/>
        </p:blipFill>
        <p:spPr>
          <a:xfrm>
            <a:off x="1293225" y="91439"/>
            <a:ext cx="10768146" cy="5956663"/>
          </a:xfrm>
        </p:spPr>
      </p:pic>
      <p:sp>
        <p:nvSpPr>
          <p:cNvPr id="8" name="Fluxograma: Processo 7">
            <a:extLst>
              <a:ext uri="{FF2B5EF4-FFF2-40B4-BE49-F238E27FC236}">
                <a16:creationId xmlns:a16="http://schemas.microsoft.com/office/drawing/2014/main" id="{C51FC426-7119-C390-AEE2-79DE8BA9ECEA}"/>
              </a:ext>
            </a:extLst>
          </p:cNvPr>
          <p:cNvSpPr/>
          <p:nvPr/>
        </p:nvSpPr>
        <p:spPr>
          <a:xfrm>
            <a:off x="4642338" y="3165231"/>
            <a:ext cx="7061982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Fluxograma: Processo 8">
            <a:extLst>
              <a:ext uri="{FF2B5EF4-FFF2-40B4-BE49-F238E27FC236}">
                <a16:creationId xmlns:a16="http://schemas.microsoft.com/office/drawing/2014/main" id="{B23DDD52-7E1C-2FB0-3E4A-E2B311241F08}"/>
              </a:ext>
            </a:extLst>
          </p:cNvPr>
          <p:cNvSpPr/>
          <p:nvPr/>
        </p:nvSpPr>
        <p:spPr>
          <a:xfrm>
            <a:off x="4527452" y="4606666"/>
            <a:ext cx="3167576" cy="1209821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E21928D-205A-2A49-81A8-4B85AC86F6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106" b="206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2" name="Fluxograma: Processo 11">
            <a:extLst>
              <a:ext uri="{FF2B5EF4-FFF2-40B4-BE49-F238E27FC236}">
                <a16:creationId xmlns:a16="http://schemas.microsoft.com/office/drawing/2014/main" id="{29D9DA82-B815-F6D8-3781-A54E39858B1B}"/>
              </a:ext>
            </a:extLst>
          </p:cNvPr>
          <p:cNvSpPr/>
          <p:nvPr/>
        </p:nvSpPr>
        <p:spPr>
          <a:xfrm>
            <a:off x="4783015" y="2616591"/>
            <a:ext cx="3826413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Fluxograma: Processo 12">
            <a:extLst>
              <a:ext uri="{FF2B5EF4-FFF2-40B4-BE49-F238E27FC236}">
                <a16:creationId xmlns:a16="http://schemas.microsoft.com/office/drawing/2014/main" id="{981070A0-D11C-A559-DDB5-B651D4ADCDA3}"/>
              </a:ext>
            </a:extLst>
          </p:cNvPr>
          <p:cNvSpPr/>
          <p:nvPr/>
        </p:nvSpPr>
        <p:spPr>
          <a:xfrm>
            <a:off x="4642337" y="4375051"/>
            <a:ext cx="2419645" cy="812409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35950674-2F9B-455F-ACAD-51C73E8D8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106" b="2224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6" name="Fluxograma: Processo 15">
            <a:extLst>
              <a:ext uri="{FF2B5EF4-FFF2-40B4-BE49-F238E27FC236}">
                <a16:creationId xmlns:a16="http://schemas.microsoft.com/office/drawing/2014/main" id="{3896755F-136C-48D6-BBEC-981555158BB8}"/>
              </a:ext>
            </a:extLst>
          </p:cNvPr>
          <p:cNvSpPr/>
          <p:nvPr/>
        </p:nvSpPr>
        <p:spPr>
          <a:xfrm>
            <a:off x="4527452" y="2869809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Fluxograma: Processo 16">
            <a:extLst>
              <a:ext uri="{FF2B5EF4-FFF2-40B4-BE49-F238E27FC236}">
                <a16:creationId xmlns:a16="http://schemas.microsoft.com/office/drawing/2014/main" id="{46722EA8-AEEE-6119-03A1-FAFF1C94A902}"/>
              </a:ext>
            </a:extLst>
          </p:cNvPr>
          <p:cNvSpPr/>
          <p:nvPr/>
        </p:nvSpPr>
        <p:spPr>
          <a:xfrm>
            <a:off x="4527451" y="3746024"/>
            <a:ext cx="2419645" cy="876215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D38E6586-726D-030D-3F87-C4860B5BDB3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722" b="1916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0" name="Seta: para a Esquerda 19">
            <a:extLst>
              <a:ext uri="{FF2B5EF4-FFF2-40B4-BE49-F238E27FC236}">
                <a16:creationId xmlns:a16="http://schemas.microsoft.com/office/drawing/2014/main" id="{4F2CCE33-E528-B63C-786F-C1AA4C9E44B0}"/>
              </a:ext>
            </a:extLst>
          </p:cNvPr>
          <p:cNvSpPr/>
          <p:nvPr/>
        </p:nvSpPr>
        <p:spPr>
          <a:xfrm>
            <a:off x="5852159" y="1841358"/>
            <a:ext cx="1983544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Seta: para a Esquerda 20">
            <a:extLst>
              <a:ext uri="{FF2B5EF4-FFF2-40B4-BE49-F238E27FC236}">
                <a16:creationId xmlns:a16="http://schemas.microsoft.com/office/drawing/2014/main" id="{8881C542-692B-D1D5-BE3A-6E2585CA10EF}"/>
              </a:ext>
            </a:extLst>
          </p:cNvPr>
          <p:cNvSpPr/>
          <p:nvPr/>
        </p:nvSpPr>
        <p:spPr>
          <a:xfrm>
            <a:off x="4527451" y="2885382"/>
            <a:ext cx="1765493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Seta: para a Esquerda 21">
            <a:extLst>
              <a:ext uri="{FF2B5EF4-FFF2-40B4-BE49-F238E27FC236}">
                <a16:creationId xmlns:a16="http://schemas.microsoft.com/office/drawing/2014/main" id="{6DFECF76-87CD-F49E-6EDA-8BDFBE61B591}"/>
              </a:ext>
            </a:extLst>
          </p:cNvPr>
          <p:cNvSpPr/>
          <p:nvPr/>
        </p:nvSpPr>
        <p:spPr>
          <a:xfrm>
            <a:off x="6070210" y="3514409"/>
            <a:ext cx="876886" cy="543618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Seta: para Cima 22">
            <a:extLst>
              <a:ext uri="{FF2B5EF4-FFF2-40B4-BE49-F238E27FC236}">
                <a16:creationId xmlns:a16="http://schemas.microsoft.com/office/drawing/2014/main" id="{4269CD11-D567-D3D7-EAE8-F80F0C8F7EDA}"/>
              </a:ext>
            </a:extLst>
          </p:cNvPr>
          <p:cNvSpPr/>
          <p:nvPr/>
        </p:nvSpPr>
        <p:spPr>
          <a:xfrm>
            <a:off x="4783015" y="4516227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Seta: para Cima 23">
            <a:extLst>
              <a:ext uri="{FF2B5EF4-FFF2-40B4-BE49-F238E27FC236}">
                <a16:creationId xmlns:a16="http://schemas.microsoft.com/office/drawing/2014/main" id="{6256D47E-4109-53EB-7E65-E1AAC4B1BC7D}"/>
              </a:ext>
            </a:extLst>
          </p:cNvPr>
          <p:cNvSpPr/>
          <p:nvPr/>
        </p:nvSpPr>
        <p:spPr>
          <a:xfrm>
            <a:off x="7401951" y="4516226"/>
            <a:ext cx="548640" cy="876215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0B8CA6E4-B31F-11A8-AEED-75655D85F03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6133" b="17933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27" name="Retângulo 26">
            <a:extLst>
              <a:ext uri="{FF2B5EF4-FFF2-40B4-BE49-F238E27FC236}">
                <a16:creationId xmlns:a16="http://schemas.microsoft.com/office/drawing/2014/main" id="{8EBA96FC-8E9A-E065-B043-4487C0B61E84}"/>
              </a:ext>
            </a:extLst>
          </p:cNvPr>
          <p:cNvSpPr/>
          <p:nvPr/>
        </p:nvSpPr>
        <p:spPr>
          <a:xfrm>
            <a:off x="8806375" y="5289452"/>
            <a:ext cx="1214512" cy="63304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084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54AC3F-DEC7-27AD-76DE-68CD15FF8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330F0D5A-2266-2D12-B4C1-A6C32196FF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7661" b="28208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9B4945A-17E9-B3DD-B6D6-F44D41352E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16" b="1310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04D03865-DEAD-E59E-D32F-928F02874FCA}"/>
              </a:ext>
            </a:extLst>
          </p:cNvPr>
          <p:cNvSpPr/>
          <p:nvPr/>
        </p:nvSpPr>
        <p:spPr>
          <a:xfrm>
            <a:off x="4740812" y="2180492"/>
            <a:ext cx="2560320" cy="379828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54D16C7-9183-12B0-73BC-3558FDDAFB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01" b="22653"/>
          <a:stretch/>
        </p:blipFill>
        <p:spPr>
          <a:xfrm>
            <a:off x="1293222" y="91439"/>
            <a:ext cx="10768147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4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1E4EDD-A676-BA37-DD32-055487D14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Plano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68C18EF2-05E4-7E05-DCD2-6620414B3B3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13935" b="25885"/>
          <a:stretch/>
        </p:blipFill>
        <p:spPr>
          <a:xfrm>
            <a:off x="1293225" y="91439"/>
            <a:ext cx="10768146" cy="5956663"/>
          </a:xfr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D92E0B4-A2A9-447F-D689-8654B21E40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1853"/>
          <a:stretch/>
        </p:blipFill>
        <p:spPr>
          <a:xfrm>
            <a:off x="1293224" y="91439"/>
            <a:ext cx="10650247" cy="5866897"/>
          </a:xfrm>
          <a:prstGeom prst="rect">
            <a:avLst/>
          </a:prstGeom>
        </p:spPr>
      </p:pic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2B6786D0-1E30-9CBB-F319-2BA7AF112B9C}"/>
              </a:ext>
            </a:extLst>
          </p:cNvPr>
          <p:cNvSpPr/>
          <p:nvPr/>
        </p:nvSpPr>
        <p:spPr>
          <a:xfrm>
            <a:off x="4557932" y="2799471"/>
            <a:ext cx="7061982" cy="1097280"/>
          </a:xfrm>
          <a:prstGeom prst="flowChartProcess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46907163-A712-B4F9-07EE-C7965F7DFA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7" b="18548"/>
          <a:stretch/>
        </p:blipFill>
        <p:spPr>
          <a:xfrm>
            <a:off x="1293224" y="91439"/>
            <a:ext cx="10650247" cy="5956663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42D4A0F0-9461-D71D-408A-C77C0A3F78A6}"/>
              </a:ext>
            </a:extLst>
          </p:cNvPr>
          <p:cNvSpPr/>
          <p:nvPr/>
        </p:nvSpPr>
        <p:spPr>
          <a:xfrm>
            <a:off x="4557932" y="3727938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B4D462C-BEA9-F355-A36A-225346E050D8}"/>
              </a:ext>
            </a:extLst>
          </p:cNvPr>
          <p:cNvSpPr/>
          <p:nvPr/>
        </p:nvSpPr>
        <p:spPr>
          <a:xfrm>
            <a:off x="4557932" y="4628271"/>
            <a:ext cx="7061982" cy="90033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0927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B9C20-414E-4E11-C3DA-A08568C09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36DB02-B34A-CF05-3852-9B4AB9E122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539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8A4D93-273B-3C23-3298-53B361621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da Ficha de Atendimento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CD621C33-FBD9-264A-AEA6-83315BCA354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-1" t="29271" r="46297" b="27279"/>
          <a:stretch/>
        </p:blipFill>
        <p:spPr>
          <a:xfrm>
            <a:off x="1293225" y="450166"/>
            <a:ext cx="10768145" cy="5597936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C8D749C3-C6A0-F225-30CD-4FCD94299836}"/>
              </a:ext>
            </a:extLst>
          </p:cNvPr>
          <p:cNvSpPr/>
          <p:nvPr/>
        </p:nvSpPr>
        <p:spPr>
          <a:xfrm>
            <a:off x="3038622" y="1516967"/>
            <a:ext cx="1533378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DF4D9D1-236C-E35E-076D-D13C85BF354F}"/>
              </a:ext>
            </a:extLst>
          </p:cNvPr>
          <p:cNvSpPr/>
          <p:nvPr/>
        </p:nvSpPr>
        <p:spPr>
          <a:xfrm>
            <a:off x="4707318" y="1516967"/>
            <a:ext cx="722811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E8C6B2-7EC5-0195-A282-40D13980E572}"/>
              </a:ext>
            </a:extLst>
          </p:cNvPr>
          <p:cNvSpPr/>
          <p:nvPr/>
        </p:nvSpPr>
        <p:spPr>
          <a:xfrm>
            <a:off x="5565448" y="1516967"/>
            <a:ext cx="102727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2EE2200C-E1C4-89AB-19D2-9DFA8D372EAF}"/>
              </a:ext>
            </a:extLst>
          </p:cNvPr>
          <p:cNvSpPr/>
          <p:nvPr/>
        </p:nvSpPr>
        <p:spPr>
          <a:xfrm>
            <a:off x="6761873" y="1516967"/>
            <a:ext cx="102727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BA1198C-7FF3-2B7B-8BA3-4D46E34130E8}"/>
              </a:ext>
            </a:extLst>
          </p:cNvPr>
          <p:cNvSpPr/>
          <p:nvPr/>
        </p:nvSpPr>
        <p:spPr>
          <a:xfrm>
            <a:off x="7986094" y="1516967"/>
            <a:ext cx="2156712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99282539-B370-243E-67E8-D88040ADA0DE}"/>
              </a:ext>
            </a:extLst>
          </p:cNvPr>
          <p:cNvSpPr/>
          <p:nvPr/>
        </p:nvSpPr>
        <p:spPr>
          <a:xfrm>
            <a:off x="10283479" y="1516967"/>
            <a:ext cx="1631856" cy="43609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0055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D41214-B8B4-791D-B1D1-2D2CE954C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Tela da Agenda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5C6FE0-0E9F-F60B-EBA9-5DD2D83D46A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0E1AF44-E089-DE68-3337-B033A85DF9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769" t="23372" r="5385" b="27784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2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014FD-0953-2A83-C0B4-C411818C1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Agendamento de pacientes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91AD9A47-4D0A-A983-F8DA-56D52383F18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28097" t="30665" b="21238"/>
          <a:stretch/>
        </p:blipFill>
        <p:spPr>
          <a:xfrm>
            <a:off x="1293225" y="91439"/>
            <a:ext cx="10768145" cy="5956663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92A19AC8-26B0-A3F7-256B-28B58CDE9848}"/>
              </a:ext>
            </a:extLst>
          </p:cNvPr>
          <p:cNvSpPr/>
          <p:nvPr/>
        </p:nvSpPr>
        <p:spPr>
          <a:xfrm>
            <a:off x="4248443" y="787791"/>
            <a:ext cx="6527409" cy="59084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5128252-CCBD-6EAF-A4DF-99330C1D2D2E}"/>
              </a:ext>
            </a:extLst>
          </p:cNvPr>
          <p:cNvSpPr/>
          <p:nvPr/>
        </p:nvSpPr>
        <p:spPr>
          <a:xfrm>
            <a:off x="1758462" y="225083"/>
            <a:ext cx="2321169" cy="3629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778E0AA5-1083-081C-911B-A03E8A1A49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577" t="27887" r="4807" b="13828"/>
          <a:stretch/>
        </p:blipFill>
        <p:spPr>
          <a:xfrm>
            <a:off x="1293223" y="91439"/>
            <a:ext cx="10768145" cy="59566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6121DC-5944-769E-CC62-0C9B02B1AF7A}"/>
              </a:ext>
            </a:extLst>
          </p:cNvPr>
          <p:cNvSpPr/>
          <p:nvPr/>
        </p:nvSpPr>
        <p:spPr>
          <a:xfrm>
            <a:off x="2757268" y="2293034"/>
            <a:ext cx="9186203" cy="70338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D44B0CF-FD6E-2FD5-35B0-155A63755EE4}"/>
              </a:ext>
            </a:extLst>
          </p:cNvPr>
          <p:cNvSpPr/>
          <p:nvPr/>
        </p:nvSpPr>
        <p:spPr>
          <a:xfrm>
            <a:off x="1882727" y="1941341"/>
            <a:ext cx="874539" cy="362946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22746B7-F8C0-DEA5-B3A6-C7B8B54C21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269" t="20088" r="5269" b="6030"/>
          <a:stretch/>
        </p:blipFill>
        <p:spPr>
          <a:xfrm>
            <a:off x="1293221" y="113548"/>
            <a:ext cx="10768144" cy="5956662"/>
          </a:xfrm>
          <a:prstGeom prst="rect">
            <a:avLst/>
          </a:prstGeom>
        </p:spPr>
      </p:pic>
      <p:sp>
        <p:nvSpPr>
          <p:cNvPr id="15" name="Seta: para a Esquerda 14">
            <a:extLst>
              <a:ext uri="{FF2B5EF4-FFF2-40B4-BE49-F238E27FC236}">
                <a16:creationId xmlns:a16="http://schemas.microsoft.com/office/drawing/2014/main" id="{1713D29E-866F-B8F4-B22C-808A94A30DE9}"/>
              </a:ext>
            </a:extLst>
          </p:cNvPr>
          <p:cNvSpPr/>
          <p:nvPr/>
        </p:nvSpPr>
        <p:spPr>
          <a:xfrm>
            <a:off x="2757266" y="765683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: para a Esquerda 15">
            <a:extLst>
              <a:ext uri="{FF2B5EF4-FFF2-40B4-BE49-F238E27FC236}">
                <a16:creationId xmlns:a16="http://schemas.microsoft.com/office/drawing/2014/main" id="{77D30B89-B561-FB52-3177-98E9198EC549}"/>
              </a:ext>
            </a:extLst>
          </p:cNvPr>
          <p:cNvSpPr/>
          <p:nvPr/>
        </p:nvSpPr>
        <p:spPr>
          <a:xfrm>
            <a:off x="4079631" y="1623812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: para a Esquerda 16">
            <a:extLst>
              <a:ext uri="{FF2B5EF4-FFF2-40B4-BE49-F238E27FC236}">
                <a16:creationId xmlns:a16="http://schemas.microsoft.com/office/drawing/2014/main" id="{40ECBD2D-F25E-2CDD-E493-11AC6F9FD8E0}"/>
              </a:ext>
            </a:extLst>
          </p:cNvPr>
          <p:cNvSpPr/>
          <p:nvPr/>
        </p:nvSpPr>
        <p:spPr>
          <a:xfrm>
            <a:off x="7067333" y="2458833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Seta: para a Esquerda 17">
            <a:extLst>
              <a:ext uri="{FF2B5EF4-FFF2-40B4-BE49-F238E27FC236}">
                <a16:creationId xmlns:a16="http://schemas.microsoft.com/office/drawing/2014/main" id="{A45F0C71-F0F3-1828-C357-539E51EB8D3A}"/>
              </a:ext>
            </a:extLst>
          </p:cNvPr>
          <p:cNvSpPr/>
          <p:nvPr/>
        </p:nvSpPr>
        <p:spPr>
          <a:xfrm>
            <a:off x="6635085" y="3305907"/>
            <a:ext cx="2180494" cy="450166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Seta: para Baixo 18">
            <a:extLst>
              <a:ext uri="{FF2B5EF4-FFF2-40B4-BE49-F238E27FC236}">
                <a16:creationId xmlns:a16="http://schemas.microsoft.com/office/drawing/2014/main" id="{5B8B6056-D7C2-178D-E679-C25B2B785525}"/>
              </a:ext>
            </a:extLst>
          </p:cNvPr>
          <p:cNvSpPr/>
          <p:nvPr/>
        </p:nvSpPr>
        <p:spPr>
          <a:xfrm>
            <a:off x="11055524" y="4459458"/>
            <a:ext cx="451848" cy="92846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930052EA-6F42-D73E-0EA9-FBACC6F174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1616" t="11791" b="43792"/>
          <a:stretch/>
        </p:blipFill>
        <p:spPr>
          <a:xfrm>
            <a:off x="1293221" y="113548"/>
            <a:ext cx="10768145" cy="5934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78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0" grpId="0" animBg="1"/>
      <p:bldP spid="11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68018-425B-E5AE-5EED-1A6925463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Reservando agenda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55E3A75-CEB4-550D-E9C6-88631A16DC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C8D16EC-F026-5C51-C492-D4889259E6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31" t="19883" r="5500" b="14033"/>
          <a:stretch/>
        </p:blipFill>
        <p:spPr>
          <a:xfrm>
            <a:off x="1293224" y="91440"/>
            <a:ext cx="10768146" cy="5956662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E9A3D61D-6E3B-647E-0AD5-3F32CC57C611}"/>
              </a:ext>
            </a:extLst>
          </p:cNvPr>
          <p:cNvSpPr/>
          <p:nvPr/>
        </p:nvSpPr>
        <p:spPr>
          <a:xfrm>
            <a:off x="4276579" y="211014"/>
            <a:ext cx="2532184" cy="50040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C6A706-3449-DBC0-E442-144630D99B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116" t="19473" r="5500" b="13101"/>
          <a:stretch/>
        </p:blipFill>
        <p:spPr>
          <a:xfrm>
            <a:off x="1293223" y="91438"/>
            <a:ext cx="10768147" cy="5956662"/>
          </a:xfrm>
          <a:prstGeom prst="rect">
            <a:avLst/>
          </a:prstGeom>
        </p:spPr>
      </p:pic>
      <p:sp>
        <p:nvSpPr>
          <p:cNvPr id="9" name="Seta: para a Esquerda 8">
            <a:extLst>
              <a:ext uri="{FF2B5EF4-FFF2-40B4-BE49-F238E27FC236}">
                <a16:creationId xmlns:a16="http://schemas.microsoft.com/office/drawing/2014/main" id="{3A64ED31-2E14-4BB6-8835-C39C2C7C4B57}"/>
              </a:ext>
            </a:extLst>
          </p:cNvPr>
          <p:cNvSpPr/>
          <p:nvPr/>
        </p:nvSpPr>
        <p:spPr>
          <a:xfrm>
            <a:off x="4276578" y="365760"/>
            <a:ext cx="1519310" cy="345663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4E6E605-1A24-004B-EEF9-27879160087E}"/>
              </a:ext>
            </a:extLst>
          </p:cNvPr>
          <p:cNvSpPr/>
          <p:nvPr/>
        </p:nvSpPr>
        <p:spPr>
          <a:xfrm>
            <a:off x="2335237" y="2110154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01921CD8-E5B8-51CC-3BD2-1C1A377AFA75}"/>
              </a:ext>
            </a:extLst>
          </p:cNvPr>
          <p:cNvSpPr/>
          <p:nvPr/>
        </p:nvSpPr>
        <p:spPr>
          <a:xfrm>
            <a:off x="4786363" y="2079672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0AF0D22-C917-CA2E-4E8B-DA6775C641C6}"/>
              </a:ext>
            </a:extLst>
          </p:cNvPr>
          <p:cNvSpPr/>
          <p:nvPr/>
        </p:nvSpPr>
        <p:spPr>
          <a:xfrm>
            <a:off x="2067950" y="2993569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CE389A64-773A-1354-6A75-9770A099C477}"/>
              </a:ext>
            </a:extLst>
          </p:cNvPr>
          <p:cNvSpPr/>
          <p:nvPr/>
        </p:nvSpPr>
        <p:spPr>
          <a:xfrm>
            <a:off x="4299354" y="2993569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3BE798D-C63A-78AF-EFD9-EE0292FB8C0E}"/>
              </a:ext>
            </a:extLst>
          </p:cNvPr>
          <p:cNvSpPr/>
          <p:nvPr/>
        </p:nvSpPr>
        <p:spPr>
          <a:xfrm>
            <a:off x="2090726" y="3493978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584C359-076B-DDB0-5243-7AD0FCA08D54}"/>
              </a:ext>
            </a:extLst>
          </p:cNvPr>
          <p:cNvSpPr/>
          <p:nvPr/>
        </p:nvSpPr>
        <p:spPr>
          <a:xfrm>
            <a:off x="4299354" y="3494983"/>
            <a:ext cx="2208628" cy="5004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5D42EBA0-52F9-383B-D24F-CB50D876DBD4}"/>
              </a:ext>
            </a:extLst>
          </p:cNvPr>
          <p:cNvSpPr/>
          <p:nvPr/>
        </p:nvSpPr>
        <p:spPr>
          <a:xfrm>
            <a:off x="10775851" y="5298492"/>
            <a:ext cx="1066801" cy="7496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C7AB80A-49B4-0405-0A30-F381106AE2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7231" t="12612" r="6999" b="13101"/>
          <a:stretch/>
        </p:blipFill>
        <p:spPr>
          <a:xfrm>
            <a:off x="1293222" y="91436"/>
            <a:ext cx="10768146" cy="59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0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21D82-32E5-C57A-C151-18483C1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Visita domiciliar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9A14E-0627-6CAC-AF07-294DC1412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69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07E0B3-1D33-7C7C-08E5-C32FC1065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atendimento tardio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F648858-7AF2-58A2-1086-10140664AD7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EEC347-7D9D-4F1A-0314-6768E59628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708" b="5209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3BF9A498-81C5-47C0-05BD-0521F6715096}"/>
              </a:ext>
            </a:extLst>
          </p:cNvPr>
          <p:cNvSpPr/>
          <p:nvPr/>
        </p:nvSpPr>
        <p:spPr>
          <a:xfrm>
            <a:off x="3840480" y="4515729"/>
            <a:ext cx="3812345" cy="492369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947D48C-8E28-D9AD-6308-9FA606E3E5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599" b="11791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FA50CDA5-D377-A869-F912-034D17F2081D}"/>
              </a:ext>
            </a:extLst>
          </p:cNvPr>
          <p:cNvSpPr/>
          <p:nvPr/>
        </p:nvSpPr>
        <p:spPr>
          <a:xfrm>
            <a:off x="8440615" y="3770142"/>
            <a:ext cx="1491176" cy="32355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08B39D-A920-3FFE-657D-15F8AF475C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02" t="16829" r="2455" b="7648"/>
          <a:stretch/>
        </p:blipFill>
        <p:spPr>
          <a:xfrm>
            <a:off x="1293222" y="91439"/>
            <a:ext cx="10768145" cy="5956663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64E40FB8-7722-DAF6-6FA6-580CABD314DE}"/>
              </a:ext>
            </a:extLst>
          </p:cNvPr>
          <p:cNvSpPr/>
          <p:nvPr/>
        </p:nvSpPr>
        <p:spPr>
          <a:xfrm>
            <a:off x="3840480" y="3770142"/>
            <a:ext cx="1617785" cy="49236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639EAF7-6AE1-9ACA-5E71-BE353F834F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116" t="29530" r="4230" b="8419"/>
          <a:stretch/>
        </p:blipFill>
        <p:spPr>
          <a:xfrm>
            <a:off x="1293219" y="91439"/>
            <a:ext cx="10768144" cy="5956663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A536B5A3-75D9-4151-AB3C-EBB34ACFA405}"/>
              </a:ext>
            </a:extLst>
          </p:cNvPr>
          <p:cNvSpPr/>
          <p:nvPr/>
        </p:nvSpPr>
        <p:spPr>
          <a:xfrm>
            <a:off x="2982351" y="3137095"/>
            <a:ext cx="3328692" cy="15333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96F8C4E4-EF9E-289A-3336-765FA4CB7B2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607" t="17009" r="1072" b="11790"/>
          <a:stretch/>
        </p:blipFill>
        <p:spPr>
          <a:xfrm>
            <a:off x="1293214" y="91439"/>
            <a:ext cx="10768145" cy="5956663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F682B46-708F-40BA-6277-77685CD49662}"/>
              </a:ext>
            </a:extLst>
          </p:cNvPr>
          <p:cNvSpPr/>
          <p:nvPr/>
        </p:nvSpPr>
        <p:spPr>
          <a:xfrm>
            <a:off x="2644726" y="4262511"/>
            <a:ext cx="2433711" cy="119575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717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2" grpId="0" animBg="1"/>
      <p:bldP spid="17" grpId="0" animBg="1"/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521D82-32E5-C57A-C151-18483C12B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Coletiva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4C9A14E-0627-6CAC-AF07-294DC14125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7424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DBA34E-D184-3664-C239-FA4518A0F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Finalidades da atividade coletiva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AC8523-DB5C-829C-FBB2-2E8AFA1D888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79400" y="1084263"/>
            <a:ext cx="11912600" cy="5000625"/>
          </a:xfrm>
        </p:spPr>
        <p:txBody>
          <a:bodyPr>
            <a:normAutofit/>
          </a:bodyPr>
          <a:lstStyle/>
          <a:p>
            <a:r>
              <a:rPr lang="pt-BR" dirty="0"/>
              <a:t>Ações coletivas de saúde para a população</a:t>
            </a:r>
          </a:p>
          <a:p>
            <a:pPr lvl="1"/>
            <a:r>
              <a:rPr lang="pt-BR" dirty="0"/>
              <a:t>educação em saúde</a:t>
            </a:r>
          </a:p>
          <a:p>
            <a:pPr lvl="1"/>
            <a:r>
              <a:rPr lang="pt-BR" dirty="0"/>
              <a:t>atendimentos e avaliações em grupo</a:t>
            </a:r>
          </a:p>
          <a:p>
            <a:pPr lvl="1"/>
            <a:r>
              <a:rPr lang="pt-BR" dirty="0"/>
              <a:t>mobilizações sociais</a:t>
            </a:r>
          </a:p>
          <a:p>
            <a:r>
              <a:rPr lang="pt-BR" dirty="0"/>
              <a:t>Ações coletivas para a organização da equipe</a:t>
            </a:r>
          </a:p>
          <a:p>
            <a:pPr lvl="1"/>
            <a:r>
              <a:rPr lang="pt-BR" dirty="0"/>
              <a:t>reuniões de equipe</a:t>
            </a:r>
          </a:p>
          <a:p>
            <a:pPr lvl="1"/>
            <a:r>
              <a:rPr lang="pt-BR" dirty="0"/>
              <a:t>reuniões com outras equipes</a:t>
            </a:r>
          </a:p>
          <a:p>
            <a:pPr lvl="1"/>
            <a:r>
              <a:rPr lang="pt-BR" dirty="0"/>
              <a:t>reuniões com outros órgãos</a:t>
            </a:r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  <a:p>
            <a:pPr marL="457200" lvl="1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889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8D8BD7-8F0E-5556-8C54-301DC2F8D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Campos atividade coletiva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CA1412F-F9FE-50D2-3B44-EA3E0BFBDE9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069A138-6BD9-FE01-0528-14ECCC2A6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0" t="16394" r="9769" b="5619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96047C7-6ECB-8DE2-889B-91C2CBF93AC3}"/>
              </a:ext>
            </a:extLst>
          </p:cNvPr>
          <p:cNvSpPr/>
          <p:nvPr/>
        </p:nvSpPr>
        <p:spPr>
          <a:xfrm>
            <a:off x="2363372" y="1800665"/>
            <a:ext cx="9284677" cy="6189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F60AB20A-B1F1-A10F-0A47-9C979103CC24}"/>
              </a:ext>
            </a:extLst>
          </p:cNvPr>
          <p:cNvSpPr/>
          <p:nvPr/>
        </p:nvSpPr>
        <p:spPr>
          <a:xfrm>
            <a:off x="2363372" y="2572043"/>
            <a:ext cx="3868616" cy="74793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A9AF66E-81C0-3B43-B9B9-05E7465D4D15}"/>
              </a:ext>
            </a:extLst>
          </p:cNvPr>
          <p:cNvSpPr/>
          <p:nvPr/>
        </p:nvSpPr>
        <p:spPr>
          <a:xfrm>
            <a:off x="6258447" y="2572042"/>
            <a:ext cx="5389602" cy="32941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F0334A9-075D-09A3-8113-E08DB697A142}"/>
              </a:ext>
            </a:extLst>
          </p:cNvPr>
          <p:cNvSpPr/>
          <p:nvPr/>
        </p:nvSpPr>
        <p:spPr>
          <a:xfrm>
            <a:off x="2363372" y="3380936"/>
            <a:ext cx="3868616" cy="209139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Baixo 9">
            <a:extLst>
              <a:ext uri="{FF2B5EF4-FFF2-40B4-BE49-F238E27FC236}">
                <a16:creationId xmlns:a16="http://schemas.microsoft.com/office/drawing/2014/main" id="{0E596DE0-FC48-1F45-DADC-09CEA563D733}"/>
              </a:ext>
            </a:extLst>
          </p:cNvPr>
          <p:cNvSpPr/>
          <p:nvPr/>
        </p:nvSpPr>
        <p:spPr>
          <a:xfrm>
            <a:off x="3376246" y="4642338"/>
            <a:ext cx="379828" cy="95660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CDF630A-A570-C3C9-E790-5B098E8F136E}"/>
              </a:ext>
            </a:extLst>
          </p:cNvPr>
          <p:cNvSpPr txBox="1"/>
          <p:nvPr/>
        </p:nvSpPr>
        <p:spPr>
          <a:xfrm>
            <a:off x="7104185" y="3742006"/>
            <a:ext cx="3910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FF0000"/>
                </a:solidFill>
              </a:rPr>
              <a:t>A T E N Ç Ã 0 !</a:t>
            </a:r>
          </a:p>
          <a:p>
            <a:pPr algn="ctr"/>
            <a:r>
              <a:rPr lang="pt-BR" sz="2400" b="1" dirty="0">
                <a:solidFill>
                  <a:srgbClr val="FF0000"/>
                </a:solidFill>
              </a:rPr>
              <a:t>Nunca inserir o profissional responsável nos profissionais participantes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B967507A-9DD5-3A6D-6B14-C0211CCC42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2" t="30965" r="5615" b="25937"/>
          <a:stretch/>
        </p:blipFill>
        <p:spPr>
          <a:xfrm>
            <a:off x="1293222" y="91440"/>
            <a:ext cx="10768146" cy="5927186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D5FE899C-F61F-AE79-39C5-080DB8A4ECC0}"/>
              </a:ext>
            </a:extLst>
          </p:cNvPr>
          <p:cNvSpPr/>
          <p:nvPr/>
        </p:nvSpPr>
        <p:spPr>
          <a:xfrm>
            <a:off x="2152357" y="2180492"/>
            <a:ext cx="4248443" cy="113948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0282121-7EFF-673B-B5BE-EF967C37CEA9}"/>
              </a:ext>
            </a:extLst>
          </p:cNvPr>
          <p:cNvSpPr/>
          <p:nvPr/>
        </p:nvSpPr>
        <p:spPr>
          <a:xfrm>
            <a:off x="6710288" y="1800664"/>
            <a:ext cx="4248443" cy="311007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8E4EC169-DD38-DAE0-D3AF-2D5FF57457F6}"/>
              </a:ext>
            </a:extLst>
          </p:cNvPr>
          <p:cNvSpPr/>
          <p:nvPr/>
        </p:nvSpPr>
        <p:spPr>
          <a:xfrm>
            <a:off x="2150018" y="3358493"/>
            <a:ext cx="4248443" cy="15522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///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3194970-05E7-8A9B-C3E9-01EA81948F78}"/>
              </a:ext>
            </a:extLst>
          </p:cNvPr>
          <p:cNvSpPr txBox="1"/>
          <p:nvPr/>
        </p:nvSpPr>
        <p:spPr>
          <a:xfrm flipH="1">
            <a:off x="3275092" y="5060406"/>
            <a:ext cx="424844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</a:rPr>
              <a:t>A T E N Ç Ã O!</a:t>
            </a:r>
          </a:p>
          <a:p>
            <a:pPr algn="ctr"/>
            <a:r>
              <a:rPr lang="pt-BR" sz="2000" b="1" dirty="0">
                <a:solidFill>
                  <a:srgbClr val="FF0000"/>
                </a:solidFill>
              </a:rPr>
              <a:t>A única opção que exige identificação é a opção 06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02505035-6569-DBA1-4079-4E3F6D1A32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78" t="13101" r="8500" b="11791"/>
          <a:stretch/>
        </p:blipFill>
        <p:spPr>
          <a:xfrm>
            <a:off x="1293220" y="61964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8ACB5F0D-1FDD-1CB0-3C84-26F52BCD6692}"/>
              </a:ext>
            </a:extLst>
          </p:cNvPr>
          <p:cNvSpPr/>
          <p:nvPr/>
        </p:nvSpPr>
        <p:spPr>
          <a:xfrm>
            <a:off x="2150018" y="211015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20FBEBF9-7818-5553-906C-891E1AFBA811}"/>
              </a:ext>
            </a:extLst>
          </p:cNvPr>
          <p:cNvSpPr/>
          <p:nvPr/>
        </p:nvSpPr>
        <p:spPr>
          <a:xfrm>
            <a:off x="5425773" y="222738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6136149F-1B05-2D74-1430-9C0A119BC534}"/>
              </a:ext>
            </a:extLst>
          </p:cNvPr>
          <p:cNvSpPr/>
          <p:nvPr/>
        </p:nvSpPr>
        <p:spPr>
          <a:xfrm>
            <a:off x="8701528" y="222738"/>
            <a:ext cx="3249296" cy="401163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F8FBF6D2-E9A2-2939-1783-5281318A7054}"/>
              </a:ext>
            </a:extLst>
          </p:cNvPr>
          <p:cNvSpPr/>
          <p:nvPr/>
        </p:nvSpPr>
        <p:spPr>
          <a:xfrm>
            <a:off x="2172452" y="4222654"/>
            <a:ext cx="9778372" cy="182544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1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/>
      <p:bldP spid="14" grpId="0" animBg="1"/>
      <p:bldP spid="15" grpId="0" animBg="1"/>
      <p:bldP spid="16" grpId="0" animBg="1"/>
      <p:bldP spid="17" grpId="0"/>
      <p:bldP spid="20" grpId="0" animBg="1"/>
      <p:bldP spid="21" grpId="0" animBg="1"/>
      <p:bldP spid="22" grpId="0" animBg="1"/>
      <p:bldP spid="2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Finalização de Atendimentos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Atendimentos não finalizados, retorno para fila de atendimento</a:t>
            </a:r>
          </a:p>
        </p:txBody>
      </p:sp>
    </p:spTree>
    <p:extLst>
      <p:ext uri="{BB962C8B-B14F-4D97-AF65-F5344CB8AC3E}">
        <p14:creationId xmlns:p14="http://schemas.microsoft.com/office/powerpoint/2010/main" val="1920402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Finalizar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5FE54BF-ABE3-00EC-6118-3C9F92AF0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15162" r="2270" b="7262"/>
          <a:stretch/>
        </p:blipFill>
        <p:spPr>
          <a:xfrm>
            <a:off x="1293223" y="91439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5FE342F-CE00-EB71-B036-68BACA75E2D1}"/>
              </a:ext>
            </a:extLst>
          </p:cNvPr>
          <p:cNvSpPr/>
          <p:nvPr/>
        </p:nvSpPr>
        <p:spPr>
          <a:xfrm>
            <a:off x="1448972" y="618978"/>
            <a:ext cx="10494499" cy="104101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para Cima 7">
            <a:extLst>
              <a:ext uri="{FF2B5EF4-FFF2-40B4-BE49-F238E27FC236}">
                <a16:creationId xmlns:a16="http://schemas.microsoft.com/office/drawing/2014/main" id="{1737A3F3-973E-672D-862D-BBF598706E48}"/>
              </a:ext>
            </a:extLst>
          </p:cNvPr>
          <p:cNvSpPr/>
          <p:nvPr/>
        </p:nvSpPr>
        <p:spPr>
          <a:xfrm>
            <a:off x="4079631" y="1533378"/>
            <a:ext cx="436098" cy="115355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438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Elementos da folha de rosto</a:t>
            </a:r>
          </a:p>
        </p:txBody>
      </p:sp>
    </p:spTree>
    <p:extLst>
      <p:ext uri="{BB962C8B-B14F-4D97-AF65-F5344CB8AC3E}">
        <p14:creationId xmlns:p14="http://schemas.microsoft.com/office/powerpoint/2010/main" val="1222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Visualizando os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BCB51BE-131B-C76E-7D84-91C292075B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14136" r="3653" b="7466"/>
          <a:stretch/>
        </p:blipFill>
        <p:spPr>
          <a:xfrm>
            <a:off x="1293223" y="91439"/>
            <a:ext cx="10768146" cy="5956664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E67713FF-A570-9ED1-E350-C5D2EB11D2EE}"/>
              </a:ext>
            </a:extLst>
          </p:cNvPr>
          <p:cNvSpPr/>
          <p:nvPr/>
        </p:nvSpPr>
        <p:spPr>
          <a:xfrm>
            <a:off x="8440616" y="1336429"/>
            <a:ext cx="1885070" cy="436098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76324592-28B5-AB04-E915-ABB9A9DE8C58}"/>
              </a:ext>
            </a:extLst>
          </p:cNvPr>
          <p:cNvSpPr/>
          <p:nvPr/>
        </p:nvSpPr>
        <p:spPr>
          <a:xfrm>
            <a:off x="10325686" y="407964"/>
            <a:ext cx="1617785" cy="577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454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2C6CCA-6134-51A5-69C5-307E89403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Filtrando os meus atendimentos não finalizados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69AFBF1E-B32A-1318-9422-86AD880D48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514C1B3-8CA2-6DD5-731F-702349D059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08" t="19884" r="3769" b="6029"/>
          <a:stretch/>
        </p:blipFill>
        <p:spPr>
          <a:xfrm>
            <a:off x="1293225" y="91440"/>
            <a:ext cx="10768146" cy="5956662"/>
          </a:xfrm>
          <a:prstGeom prst="rect">
            <a:avLst/>
          </a:prstGeom>
        </p:spPr>
      </p:pic>
      <p:sp>
        <p:nvSpPr>
          <p:cNvPr id="8" name="Seta: para Cima 7">
            <a:extLst>
              <a:ext uri="{FF2B5EF4-FFF2-40B4-BE49-F238E27FC236}">
                <a16:creationId xmlns:a16="http://schemas.microsoft.com/office/drawing/2014/main" id="{5A4369F3-C34D-B2A7-DA28-503F663E6DB6}"/>
              </a:ext>
            </a:extLst>
          </p:cNvPr>
          <p:cNvSpPr/>
          <p:nvPr/>
        </p:nvSpPr>
        <p:spPr>
          <a:xfrm>
            <a:off x="5219114" y="1800664"/>
            <a:ext cx="436098" cy="1153551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572E71C-A9A3-B48E-AEE3-E6E603C388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71" t="15984" r="2847" b="9519"/>
          <a:stretch/>
        </p:blipFill>
        <p:spPr>
          <a:xfrm>
            <a:off x="1293223" y="91438"/>
            <a:ext cx="10768146" cy="5956662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EAAE4704-B64D-73CC-EA8C-4D7C5071C310}"/>
              </a:ext>
            </a:extLst>
          </p:cNvPr>
          <p:cNvSpPr/>
          <p:nvPr/>
        </p:nvSpPr>
        <p:spPr>
          <a:xfrm>
            <a:off x="5059511" y="4663439"/>
            <a:ext cx="2959074" cy="57777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5F94AAFE-B9D0-54AF-6D5C-C35EF7F4418C}"/>
              </a:ext>
            </a:extLst>
          </p:cNvPr>
          <p:cNvSpPr/>
          <p:nvPr/>
        </p:nvSpPr>
        <p:spPr>
          <a:xfrm>
            <a:off x="10156874" y="5241217"/>
            <a:ext cx="1798320" cy="61060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05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6F3536-AABC-9F2B-8C54-AD293E226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Indicadores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3DCA83C-0440-A42A-60FF-59B68708DA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Atendimento Compartilhado, Atendimento de Grupo, Matriciamento pedagógico, PSE</a:t>
            </a:r>
          </a:p>
        </p:txBody>
      </p:sp>
    </p:spTree>
    <p:extLst>
      <p:ext uri="{BB962C8B-B14F-4D97-AF65-F5344CB8AC3E}">
        <p14:creationId xmlns:p14="http://schemas.microsoft.com/office/powerpoint/2010/main" val="875024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34AF40-8F8E-4172-EED9-56CE39640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Indicadores do eMulti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B35B41F1-BCF7-99A2-A927-272B8E445345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211005401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302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8058F05-D9B5-43D3-BF1F-715D382646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B8058F05-D9B5-43D3-BF1F-715D382646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D465C20-0775-479F-BD06-DDBBC1C067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graphicEl>
                                              <a:dgm id="{7D465C20-0775-479F-BD06-DDBBC1C067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9E695DD-0114-452D-A9B3-9E7DA052EF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graphicEl>
                                              <a:dgm id="{D9E695DD-0114-452D-A9B3-9E7DA052EF5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2C5491-8877-4C24-8E6B-36CCC832A01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graphicEl>
                                              <a:dgm id="{142C5491-8877-4C24-8E6B-36CCC832A01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9650FC0-6456-4E96-85ED-1E839C36B2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graphicEl>
                                              <a:dgm id="{29650FC0-6456-4E96-85ED-1E839C36B2C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F750110-8863-4BB4-8F0D-850C9CA6510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graphicEl>
                                              <a:dgm id="{BF750110-8863-4BB4-8F0D-850C9CA6510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C15DBD8-F2F0-4F1A-B81E-6163716DE6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>
                                            <p:graphicEl>
                                              <a:dgm id="{BC15DBD8-F2F0-4F1A-B81E-6163716DE6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B42BE4D6-CA06-423F-8173-1C0168CB12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>
                                            <p:graphicEl>
                                              <a:dgm id="{B42BE4D6-CA06-423F-8173-1C0168CB12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D56AA39-6C9D-402E-AF18-CA3FF8F80E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>
                                            <p:graphicEl>
                                              <a:dgm id="{2D56AA39-6C9D-402E-AF18-CA3FF8F80E2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CB128984-CD4F-4E00-BAD5-83632D786EA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">
                                            <p:graphicEl>
                                              <a:dgm id="{CB128984-CD4F-4E00-BAD5-83632D786EA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12B1C6C-DCD6-42C2-A657-696DDBA920D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">
                                            <p:graphicEl>
                                              <a:dgm id="{212B1C6C-DCD6-42C2-A657-696DDBA920D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2D037C1-E56E-48FE-B658-6A7AB66521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>
                                            <p:graphicEl>
                                              <a:dgm id="{72D037C1-E56E-48FE-B658-6A7AB66521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88DB-CF87-4D01-2A89-457C657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das ESF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4783829-D452-CAC8-EABF-CBD6BB23868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4195181050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1496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3F4134-D3E6-4443-9D07-E473C28CE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5791F6-528B-4B14-AAAA-7D22D8E1A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B9F2-DDB3-54A2-D271-BE8AB241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– preenchimento inicial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11607E-DAB4-E966-A8FF-E5E719E4B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EB78F9-58CB-AFEB-A1CF-419C97718F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94" t="21524" r="6885" b="7672"/>
          <a:stretch/>
        </p:blipFill>
        <p:spPr>
          <a:xfrm>
            <a:off x="1293224" y="91438"/>
            <a:ext cx="10768146" cy="5956663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0CB623F2-58EB-F2C7-A076-480CFF3F60F8}"/>
              </a:ext>
            </a:extLst>
          </p:cNvPr>
          <p:cNvSpPr/>
          <p:nvPr/>
        </p:nvSpPr>
        <p:spPr>
          <a:xfrm>
            <a:off x="1463040" y="506437"/>
            <a:ext cx="10466363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7FA5A2E-AACD-3DD0-9291-5144154F8A16}"/>
              </a:ext>
            </a:extLst>
          </p:cNvPr>
          <p:cNvSpPr/>
          <p:nvPr/>
        </p:nvSpPr>
        <p:spPr>
          <a:xfrm>
            <a:off x="3601329" y="2540391"/>
            <a:ext cx="2082019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F2B283BE-1C30-151A-C83D-F432E5C335D5}"/>
              </a:ext>
            </a:extLst>
          </p:cNvPr>
          <p:cNvSpPr/>
          <p:nvPr/>
        </p:nvSpPr>
        <p:spPr>
          <a:xfrm>
            <a:off x="6096001" y="3002280"/>
            <a:ext cx="5453574" cy="242784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AF2DB62-A1F0-9678-33CA-8BE02571B484}"/>
              </a:ext>
            </a:extLst>
          </p:cNvPr>
          <p:cNvSpPr/>
          <p:nvPr/>
        </p:nvSpPr>
        <p:spPr>
          <a:xfrm>
            <a:off x="1519310" y="4994030"/>
            <a:ext cx="2082019" cy="87219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15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8B9F2-DDB3-54A2-D271-BE8AB241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Matriciamento pedagógico 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3F11607E-DAB4-E966-A8FF-E5E719E4B7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ACCB546-0408-232D-85BD-154C4E5611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08" t="15367" r="7231" b="6645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F64FFE26-EB6C-2FF2-ACF6-C438022FCE2A}"/>
              </a:ext>
            </a:extLst>
          </p:cNvPr>
          <p:cNvSpPr/>
          <p:nvPr/>
        </p:nvSpPr>
        <p:spPr>
          <a:xfrm>
            <a:off x="1463040" y="3967089"/>
            <a:ext cx="5205046" cy="1927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F4C7296-B498-DD75-A3F7-2699725101BF}"/>
              </a:ext>
            </a:extLst>
          </p:cNvPr>
          <p:cNvSpPr/>
          <p:nvPr/>
        </p:nvSpPr>
        <p:spPr>
          <a:xfrm>
            <a:off x="6677297" y="3967089"/>
            <a:ext cx="5384073" cy="1927273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Dobrada 12">
            <a:extLst>
              <a:ext uri="{FF2B5EF4-FFF2-40B4-BE49-F238E27FC236}">
                <a16:creationId xmlns:a16="http://schemas.microsoft.com/office/drawing/2014/main" id="{95CFA36E-AE69-2F72-2B9F-3325ECB9E9FD}"/>
              </a:ext>
            </a:extLst>
          </p:cNvPr>
          <p:cNvSpPr/>
          <p:nvPr/>
        </p:nvSpPr>
        <p:spPr>
          <a:xfrm rot="10800000">
            <a:off x="3199897" y="3432516"/>
            <a:ext cx="717453" cy="1069145"/>
          </a:xfrm>
          <a:prstGeom prst="bentArrow">
            <a:avLst>
              <a:gd name="adj1" fmla="val 21078"/>
              <a:gd name="adj2" fmla="val 25000"/>
              <a:gd name="adj3" fmla="val 25000"/>
              <a:gd name="adj4" fmla="val 5747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0B0C3F5-3B53-9A51-BEE4-AC1B145E202A}"/>
              </a:ext>
            </a:extLst>
          </p:cNvPr>
          <p:cNvSpPr txBox="1"/>
          <p:nvPr/>
        </p:nvSpPr>
        <p:spPr>
          <a:xfrm>
            <a:off x="2369900" y="2782669"/>
            <a:ext cx="2869375" cy="646331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</a:rPr>
              <a:t>Quando a Reunião é dentro </a:t>
            </a:r>
          </a:p>
          <a:p>
            <a:pPr algn="ctr"/>
            <a:r>
              <a:rPr lang="pt-BR" b="1" dirty="0">
                <a:solidFill>
                  <a:srgbClr val="FF0000"/>
                </a:solidFill>
              </a:rPr>
              <a:t>do próprio eMulti</a:t>
            </a:r>
          </a:p>
        </p:txBody>
      </p:sp>
    </p:spTree>
    <p:extLst>
      <p:ext uri="{BB962C8B-B14F-4D97-AF65-F5344CB8AC3E}">
        <p14:creationId xmlns:p14="http://schemas.microsoft.com/office/powerpoint/2010/main" val="54923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C988DB-CF87-4D01-2A89-457C657B2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Atendimentos compartilhados</a:t>
            </a:r>
          </a:p>
        </p:txBody>
      </p:sp>
      <p:graphicFrame>
        <p:nvGraphicFramePr>
          <p:cNvPr id="4" name="Espaço Reservado para Conteúdo 3">
            <a:extLst>
              <a:ext uri="{FF2B5EF4-FFF2-40B4-BE49-F238E27FC236}">
                <a16:creationId xmlns:a16="http://schemas.microsoft.com/office/drawing/2014/main" id="{64783829-D452-CAC8-EABF-CBD6BB23868F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551263235"/>
              </p:ext>
            </p:extLst>
          </p:nvPr>
        </p:nvGraphicFramePr>
        <p:xfrm>
          <a:off x="157163" y="1031875"/>
          <a:ext cx="11912600" cy="49768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800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7C3F4134-D3E6-4443-9D07-E473C28CE4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315791F6-528B-4B14-AAAA-7D22D8E1A18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EE0CE7B7-6D30-217F-E402-B285D4A70BE6}"/>
              </a:ext>
            </a:extLst>
          </p:cNvPr>
          <p:cNvGrpSpPr/>
          <p:nvPr/>
        </p:nvGrpSpPr>
        <p:grpSpPr>
          <a:xfrm>
            <a:off x="770020" y="2898803"/>
            <a:ext cx="847113" cy="2230403"/>
            <a:chOff x="770020" y="2898803"/>
            <a:chExt cx="847113" cy="2230403"/>
          </a:xfrm>
        </p:grpSpPr>
        <p:sp>
          <p:nvSpPr>
            <p:cNvPr id="5" name="Google Shape;262;p16">
              <a:extLst>
                <a:ext uri="{FF2B5EF4-FFF2-40B4-BE49-F238E27FC236}">
                  <a16:creationId xmlns:a16="http://schemas.microsoft.com/office/drawing/2014/main" id="{6BD54DC7-A80B-5E2C-429D-994C56D3ACA6}"/>
                </a:ext>
              </a:extLst>
            </p:cNvPr>
            <p:cNvSpPr/>
            <p:nvPr/>
          </p:nvSpPr>
          <p:spPr>
            <a:xfrm>
              <a:off x="770020" y="2898803"/>
              <a:ext cx="847113" cy="2230403"/>
            </a:xfrm>
            <a:custGeom>
              <a:avLst/>
              <a:gdLst/>
              <a:ahLst/>
              <a:cxnLst/>
              <a:rect l="l" t="t" r="r" b="b"/>
              <a:pathLst>
                <a:path w="145" h="377" extrusionOk="0">
                  <a:moveTo>
                    <a:pt x="0" y="258"/>
                  </a:moveTo>
                  <a:cubicBezTo>
                    <a:pt x="0" y="324"/>
                    <a:pt x="54" y="377"/>
                    <a:pt x="120" y="377"/>
                  </a:cubicBezTo>
                  <a:cubicBezTo>
                    <a:pt x="145" y="377"/>
                    <a:pt x="145" y="377"/>
                    <a:pt x="145" y="377"/>
                  </a:cubicBezTo>
                  <a:cubicBezTo>
                    <a:pt x="145" y="0"/>
                    <a:pt x="145" y="0"/>
                    <a:pt x="145" y="0"/>
                  </a:cubicBezTo>
                  <a:cubicBezTo>
                    <a:pt x="137" y="0"/>
                    <a:pt x="126" y="0"/>
                    <a:pt x="114" y="0"/>
                  </a:cubicBezTo>
                  <a:cubicBezTo>
                    <a:pt x="99" y="0"/>
                    <a:pt x="61" y="4"/>
                    <a:pt x="30" y="36"/>
                  </a:cubicBezTo>
                  <a:cubicBezTo>
                    <a:pt x="3" y="66"/>
                    <a:pt x="1" y="108"/>
                    <a:pt x="0" y="116"/>
                  </a:cubicBezTo>
                  <a:lnTo>
                    <a:pt x="0" y="258"/>
                  </a:lnTo>
                  <a:close/>
                </a:path>
              </a:pathLst>
            </a:custGeom>
            <a:solidFill>
              <a:srgbClr val="64D1D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Google Shape;263;p16">
              <a:extLst>
                <a:ext uri="{FF2B5EF4-FFF2-40B4-BE49-F238E27FC236}">
                  <a16:creationId xmlns:a16="http://schemas.microsoft.com/office/drawing/2014/main" id="{96A04BB3-0C5B-73E7-ECD0-4FA4C6F4B6BD}"/>
                </a:ext>
              </a:extLst>
            </p:cNvPr>
            <p:cNvSpPr/>
            <p:nvPr/>
          </p:nvSpPr>
          <p:spPr>
            <a:xfrm>
              <a:off x="933692" y="3692980"/>
              <a:ext cx="544099" cy="543618"/>
            </a:xfrm>
            <a:custGeom>
              <a:avLst/>
              <a:gdLst/>
              <a:ahLst/>
              <a:cxnLst/>
              <a:rect l="l" t="t" r="r" b="b"/>
              <a:pathLst>
                <a:path w="93" h="92" extrusionOk="0">
                  <a:moveTo>
                    <a:pt x="47" y="0"/>
                  </a:moveTo>
                  <a:cubicBezTo>
                    <a:pt x="21" y="0"/>
                    <a:pt x="0" y="20"/>
                    <a:pt x="0" y="46"/>
                  </a:cubicBezTo>
                  <a:cubicBezTo>
                    <a:pt x="0" y="71"/>
                    <a:pt x="21" y="92"/>
                    <a:pt x="47" y="92"/>
                  </a:cubicBezTo>
                  <a:cubicBezTo>
                    <a:pt x="72" y="92"/>
                    <a:pt x="93" y="71"/>
                    <a:pt x="93" y="46"/>
                  </a:cubicBezTo>
                  <a:cubicBezTo>
                    <a:pt x="93" y="20"/>
                    <a:pt x="72" y="0"/>
                    <a:pt x="47" y="0"/>
                  </a:cubicBezTo>
                  <a:close/>
                  <a:moveTo>
                    <a:pt x="77" y="55"/>
                  </a:moveTo>
                  <a:cubicBezTo>
                    <a:pt x="56" y="55"/>
                    <a:pt x="56" y="55"/>
                    <a:pt x="56" y="55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37" y="76"/>
                    <a:pt x="37" y="76"/>
                    <a:pt x="37" y="7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77" y="37"/>
                    <a:pt x="77" y="37"/>
                    <a:pt x="77" y="37"/>
                  </a:cubicBezTo>
                  <a:lnTo>
                    <a:pt x="77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9DE6245-57A6-4D60-7970-C5F5786D392A}"/>
              </a:ext>
            </a:extLst>
          </p:cNvPr>
          <p:cNvGrpSpPr/>
          <p:nvPr/>
        </p:nvGrpSpPr>
        <p:grpSpPr>
          <a:xfrm>
            <a:off x="1752053" y="4082237"/>
            <a:ext cx="1389001" cy="2040249"/>
            <a:chOff x="1752053" y="4082237"/>
            <a:chExt cx="1389001" cy="2040249"/>
          </a:xfrm>
        </p:grpSpPr>
        <p:sp>
          <p:nvSpPr>
            <p:cNvPr id="8" name="Google Shape;260;p16">
              <a:extLst>
                <a:ext uri="{FF2B5EF4-FFF2-40B4-BE49-F238E27FC236}">
                  <a16:creationId xmlns:a16="http://schemas.microsoft.com/office/drawing/2014/main" id="{877B0E3F-1191-DFEC-6687-D06D0A2BF79C}"/>
                </a:ext>
              </a:extLst>
            </p:cNvPr>
            <p:cNvSpPr/>
            <p:nvPr/>
          </p:nvSpPr>
          <p:spPr>
            <a:xfrm>
              <a:off x="1752053" y="4082237"/>
              <a:ext cx="1389001" cy="2040249"/>
            </a:xfrm>
            <a:custGeom>
              <a:avLst/>
              <a:gdLst/>
              <a:ahLst/>
              <a:cxnLst/>
              <a:rect l="l" t="t" r="r" b="b"/>
              <a:pathLst>
                <a:path w="238" h="345" extrusionOk="0">
                  <a:moveTo>
                    <a:pt x="119" y="345"/>
                  </a:moveTo>
                  <a:cubicBezTo>
                    <a:pt x="238" y="345"/>
                    <a:pt x="238" y="345"/>
                    <a:pt x="238" y="345"/>
                  </a:cubicBezTo>
                  <a:cubicBezTo>
                    <a:pt x="231" y="341"/>
                    <a:pt x="225" y="336"/>
                    <a:pt x="220" y="331"/>
                  </a:cubicBezTo>
                  <a:cubicBezTo>
                    <a:pt x="181" y="295"/>
                    <a:pt x="177" y="249"/>
                    <a:pt x="177" y="231"/>
                  </a:cubicBezTo>
                  <a:cubicBezTo>
                    <a:pt x="177" y="210"/>
                    <a:pt x="177" y="189"/>
                    <a:pt x="177" y="189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0" y="291"/>
                    <a:pt x="53" y="345"/>
                    <a:pt x="119" y="345"/>
                  </a:cubicBezTo>
                  <a:close/>
                </a:path>
              </a:pathLst>
            </a:custGeom>
            <a:solidFill>
              <a:srgbClr val="34B2E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65;p16">
              <a:extLst>
                <a:ext uri="{FF2B5EF4-FFF2-40B4-BE49-F238E27FC236}">
                  <a16:creationId xmlns:a16="http://schemas.microsoft.com/office/drawing/2014/main" id="{F4D6F36A-E1E7-06C8-D72C-EDF4A7A08111}"/>
                </a:ext>
              </a:extLst>
            </p:cNvPr>
            <p:cNvSpPr/>
            <p:nvPr/>
          </p:nvSpPr>
          <p:spPr>
            <a:xfrm>
              <a:off x="2132480" y="4554268"/>
              <a:ext cx="256567" cy="668897"/>
            </a:xfrm>
            <a:custGeom>
              <a:avLst/>
              <a:gdLst/>
              <a:ahLst/>
              <a:cxnLst/>
              <a:rect l="l" t="t" r="r" b="b"/>
              <a:pathLst>
                <a:path w="44" h="113" extrusionOk="0">
                  <a:moveTo>
                    <a:pt x="2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5"/>
                    <a:pt x="8" y="113"/>
                    <a:pt x="17" y="113"/>
                  </a:cubicBezTo>
                  <a:cubicBezTo>
                    <a:pt x="27" y="113"/>
                    <a:pt x="27" y="113"/>
                    <a:pt x="27" y="113"/>
                  </a:cubicBezTo>
                  <a:cubicBezTo>
                    <a:pt x="37" y="113"/>
                    <a:pt x="44" y="105"/>
                    <a:pt x="44" y="96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4" y="8"/>
                    <a:pt x="37" y="0"/>
                    <a:pt x="27" y="0"/>
                  </a:cubicBezTo>
                  <a:close/>
                  <a:moveTo>
                    <a:pt x="40" y="57"/>
                  </a:moveTo>
                  <a:cubicBezTo>
                    <a:pt x="5" y="57"/>
                    <a:pt x="5" y="57"/>
                    <a:pt x="5" y="5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1"/>
                    <a:pt x="11" y="5"/>
                    <a:pt x="18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4" y="5"/>
                    <a:pt x="40" y="11"/>
                    <a:pt x="40" y="19"/>
                  </a:cubicBezTo>
                  <a:lnTo>
                    <a:pt x="40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33623A6-2DC4-2D40-1FF1-CA7D05148BC3}"/>
              </a:ext>
            </a:extLst>
          </p:cNvPr>
          <p:cNvGrpSpPr/>
          <p:nvPr/>
        </p:nvGrpSpPr>
        <p:grpSpPr>
          <a:xfrm>
            <a:off x="5251097" y="1724319"/>
            <a:ext cx="844902" cy="2228166"/>
            <a:chOff x="5251097" y="1724319"/>
            <a:chExt cx="844902" cy="2228166"/>
          </a:xfrm>
        </p:grpSpPr>
        <p:sp>
          <p:nvSpPr>
            <p:cNvPr id="11" name="Google Shape;258;p16">
              <a:extLst>
                <a:ext uri="{FF2B5EF4-FFF2-40B4-BE49-F238E27FC236}">
                  <a16:creationId xmlns:a16="http://schemas.microsoft.com/office/drawing/2014/main" id="{397CB286-3293-D776-5371-A45904989F58}"/>
                </a:ext>
              </a:extLst>
            </p:cNvPr>
            <p:cNvSpPr/>
            <p:nvPr/>
          </p:nvSpPr>
          <p:spPr>
            <a:xfrm>
              <a:off x="5251097" y="1724319"/>
              <a:ext cx="844902" cy="2228166"/>
            </a:xfrm>
            <a:custGeom>
              <a:avLst/>
              <a:gdLst/>
              <a:ahLst/>
              <a:cxnLst/>
              <a:rect l="l" t="t" r="r" b="b"/>
              <a:pathLst>
                <a:path w="145" h="377" extrusionOk="0">
                  <a:moveTo>
                    <a:pt x="145" y="120"/>
                  </a:moveTo>
                  <a:cubicBezTo>
                    <a:pt x="145" y="53"/>
                    <a:pt x="91" y="0"/>
                    <a:pt x="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7"/>
                    <a:pt x="0" y="377"/>
                    <a:pt x="0" y="377"/>
                  </a:cubicBezTo>
                  <a:cubicBezTo>
                    <a:pt x="8" y="377"/>
                    <a:pt x="19" y="377"/>
                    <a:pt x="31" y="377"/>
                  </a:cubicBezTo>
                  <a:cubicBezTo>
                    <a:pt x="46" y="377"/>
                    <a:pt x="84" y="373"/>
                    <a:pt x="115" y="341"/>
                  </a:cubicBezTo>
                  <a:cubicBezTo>
                    <a:pt x="142" y="312"/>
                    <a:pt x="144" y="270"/>
                    <a:pt x="145" y="261"/>
                  </a:cubicBezTo>
                  <a:lnTo>
                    <a:pt x="145" y="120"/>
                  </a:lnTo>
                  <a:close/>
                </a:path>
              </a:pathLst>
            </a:custGeom>
            <a:solidFill>
              <a:srgbClr val="E2495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266;p16">
              <a:extLst>
                <a:ext uri="{FF2B5EF4-FFF2-40B4-BE49-F238E27FC236}">
                  <a16:creationId xmlns:a16="http://schemas.microsoft.com/office/drawing/2014/main" id="{8F8DEB73-FA29-3C26-6BAC-90E252F8388B}"/>
                </a:ext>
              </a:extLst>
            </p:cNvPr>
            <p:cNvSpPr/>
            <p:nvPr/>
          </p:nvSpPr>
          <p:spPr>
            <a:xfrm>
              <a:off x="5379381" y="2621401"/>
              <a:ext cx="652476" cy="662186"/>
            </a:xfrm>
            <a:custGeom>
              <a:avLst/>
              <a:gdLst/>
              <a:ahLst/>
              <a:cxnLst/>
              <a:rect l="l" t="t" r="r" b="b"/>
              <a:pathLst>
                <a:path w="112" h="112" extrusionOk="0">
                  <a:moveTo>
                    <a:pt x="27" y="106"/>
                  </a:moveTo>
                  <a:cubicBezTo>
                    <a:pt x="94" y="39"/>
                    <a:pt x="94" y="39"/>
                    <a:pt x="94" y="39"/>
                  </a:cubicBezTo>
                  <a:cubicBezTo>
                    <a:pt x="98" y="35"/>
                    <a:pt x="99" y="28"/>
                    <a:pt x="96" y="22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12" y="7"/>
                    <a:pt x="112" y="4"/>
                    <a:pt x="110" y="2"/>
                  </a:cubicBezTo>
                  <a:cubicBezTo>
                    <a:pt x="108" y="0"/>
                    <a:pt x="105" y="0"/>
                    <a:pt x="104" y="1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84" y="13"/>
                    <a:pt x="77" y="14"/>
                    <a:pt x="72" y="18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0" y="90"/>
                    <a:pt x="0" y="100"/>
                    <a:pt x="6" y="106"/>
                  </a:cubicBezTo>
                  <a:cubicBezTo>
                    <a:pt x="12" y="112"/>
                    <a:pt x="21" y="112"/>
                    <a:pt x="27" y="106"/>
                  </a:cubicBezTo>
                  <a:close/>
                  <a:moveTo>
                    <a:pt x="15" y="94"/>
                  </a:moveTo>
                  <a:cubicBezTo>
                    <a:pt x="16" y="93"/>
                    <a:pt x="16" y="93"/>
                    <a:pt x="16" y="93"/>
                  </a:cubicBezTo>
                  <a:cubicBezTo>
                    <a:pt x="11" y="89"/>
                    <a:pt x="11" y="89"/>
                    <a:pt x="11" y="89"/>
                  </a:cubicBezTo>
                  <a:cubicBezTo>
                    <a:pt x="11" y="88"/>
                    <a:pt x="11" y="87"/>
                    <a:pt x="11" y="87"/>
                  </a:cubicBezTo>
                  <a:cubicBezTo>
                    <a:pt x="12" y="86"/>
                    <a:pt x="12" y="86"/>
                    <a:pt x="13" y="87"/>
                  </a:cubicBezTo>
                  <a:cubicBezTo>
                    <a:pt x="18" y="91"/>
                    <a:pt x="18" y="91"/>
                    <a:pt x="18" y="91"/>
                  </a:cubicBezTo>
                  <a:cubicBezTo>
                    <a:pt x="25" y="84"/>
                    <a:pt x="25" y="84"/>
                    <a:pt x="25" y="84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79"/>
                    <a:pt x="19" y="78"/>
                    <a:pt x="20" y="78"/>
                  </a:cubicBezTo>
                  <a:cubicBezTo>
                    <a:pt x="20" y="77"/>
                    <a:pt x="21" y="77"/>
                    <a:pt x="22" y="78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33" y="76"/>
                    <a:pt x="33" y="76"/>
                    <a:pt x="33" y="76"/>
                  </a:cubicBezTo>
                  <a:cubicBezTo>
                    <a:pt x="29" y="71"/>
                    <a:pt x="29" y="71"/>
                    <a:pt x="29" y="71"/>
                  </a:cubicBezTo>
                  <a:cubicBezTo>
                    <a:pt x="28" y="70"/>
                    <a:pt x="28" y="70"/>
                    <a:pt x="29" y="69"/>
                  </a:cubicBezTo>
                  <a:cubicBezTo>
                    <a:pt x="29" y="69"/>
                    <a:pt x="30" y="69"/>
                    <a:pt x="31" y="69"/>
                  </a:cubicBezTo>
                  <a:cubicBezTo>
                    <a:pt x="35" y="74"/>
                    <a:pt x="35" y="74"/>
                    <a:pt x="35" y="74"/>
                  </a:cubicBezTo>
                  <a:cubicBezTo>
                    <a:pt x="42" y="67"/>
                    <a:pt x="42" y="67"/>
                    <a:pt x="42" y="67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7" y="62"/>
                    <a:pt x="37" y="61"/>
                    <a:pt x="38" y="60"/>
                  </a:cubicBezTo>
                  <a:cubicBezTo>
                    <a:pt x="38" y="60"/>
                    <a:pt x="39" y="60"/>
                    <a:pt x="39" y="60"/>
                  </a:cubicBezTo>
                  <a:cubicBezTo>
                    <a:pt x="44" y="65"/>
                    <a:pt x="44" y="65"/>
                    <a:pt x="44" y="65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3"/>
                    <a:pt x="46" y="52"/>
                    <a:pt x="46" y="52"/>
                  </a:cubicBezTo>
                  <a:cubicBezTo>
                    <a:pt x="47" y="51"/>
                    <a:pt x="48" y="51"/>
                    <a:pt x="48" y="52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60" y="49"/>
                    <a:pt x="60" y="49"/>
                    <a:pt x="60" y="49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5" y="44"/>
                    <a:pt x="55" y="43"/>
                    <a:pt x="55" y="43"/>
                  </a:cubicBezTo>
                  <a:cubicBezTo>
                    <a:pt x="56" y="42"/>
                    <a:pt x="57" y="42"/>
                    <a:pt x="57" y="43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5"/>
                    <a:pt x="63" y="34"/>
                    <a:pt x="64" y="34"/>
                  </a:cubicBezTo>
                  <a:cubicBezTo>
                    <a:pt x="65" y="33"/>
                    <a:pt x="65" y="33"/>
                    <a:pt x="66" y="34"/>
                  </a:cubicBezTo>
                  <a:cubicBezTo>
                    <a:pt x="70" y="38"/>
                    <a:pt x="70" y="38"/>
                    <a:pt x="70" y="38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6"/>
                    <a:pt x="72" y="26"/>
                    <a:pt x="73" y="25"/>
                  </a:cubicBezTo>
                  <a:cubicBezTo>
                    <a:pt x="73" y="25"/>
                    <a:pt x="74" y="25"/>
                    <a:pt x="75" y="25"/>
                  </a:cubicBezTo>
                  <a:cubicBezTo>
                    <a:pt x="79" y="30"/>
                    <a:pt x="79" y="30"/>
                    <a:pt x="79" y="30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83" y="26"/>
                    <a:pt x="84" y="26"/>
                    <a:pt x="85" y="27"/>
                  </a:cubicBezTo>
                  <a:cubicBezTo>
                    <a:pt x="86" y="28"/>
                    <a:pt x="86" y="29"/>
                    <a:pt x="85" y="30"/>
                  </a:cubicBezTo>
                  <a:cubicBezTo>
                    <a:pt x="82" y="33"/>
                    <a:pt x="82" y="33"/>
                    <a:pt x="82" y="33"/>
                  </a:cubicBezTo>
                  <a:cubicBezTo>
                    <a:pt x="87" y="37"/>
                    <a:pt x="87" y="37"/>
                    <a:pt x="87" y="37"/>
                  </a:cubicBezTo>
                  <a:cubicBezTo>
                    <a:pt x="87" y="38"/>
                    <a:pt x="87" y="39"/>
                    <a:pt x="87" y="39"/>
                  </a:cubicBezTo>
                  <a:cubicBezTo>
                    <a:pt x="86" y="40"/>
                    <a:pt x="86" y="40"/>
                    <a:pt x="85" y="39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9" y="47"/>
                    <a:pt x="79" y="47"/>
                    <a:pt x="78" y="48"/>
                  </a:cubicBezTo>
                  <a:cubicBezTo>
                    <a:pt x="78" y="49"/>
                    <a:pt x="77" y="49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70" y="55"/>
                    <a:pt x="70" y="56"/>
                    <a:pt x="69" y="57"/>
                  </a:cubicBezTo>
                  <a:cubicBezTo>
                    <a:pt x="69" y="57"/>
                    <a:pt x="68" y="57"/>
                    <a:pt x="67" y="57"/>
                  </a:cubicBezTo>
                  <a:cubicBezTo>
                    <a:pt x="63" y="52"/>
                    <a:pt x="63" y="52"/>
                    <a:pt x="63" y="52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60" y="64"/>
                    <a:pt x="60" y="64"/>
                    <a:pt x="60" y="64"/>
                  </a:cubicBezTo>
                  <a:cubicBezTo>
                    <a:pt x="61" y="64"/>
                    <a:pt x="61" y="65"/>
                    <a:pt x="60" y="66"/>
                  </a:cubicBezTo>
                  <a:cubicBezTo>
                    <a:pt x="60" y="66"/>
                    <a:pt x="59" y="66"/>
                    <a:pt x="59" y="66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47" y="68"/>
                    <a:pt x="47" y="68"/>
                    <a:pt x="47" y="68"/>
                  </a:cubicBezTo>
                  <a:cubicBezTo>
                    <a:pt x="52" y="73"/>
                    <a:pt x="52" y="73"/>
                    <a:pt x="52" y="73"/>
                  </a:cubicBezTo>
                  <a:cubicBezTo>
                    <a:pt x="52" y="73"/>
                    <a:pt x="52" y="74"/>
                    <a:pt x="52" y="74"/>
                  </a:cubicBezTo>
                  <a:cubicBezTo>
                    <a:pt x="51" y="75"/>
                    <a:pt x="50" y="75"/>
                    <a:pt x="50" y="74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38" y="77"/>
                    <a:pt x="38" y="77"/>
                    <a:pt x="38" y="77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43" y="82"/>
                    <a:pt x="43" y="83"/>
                    <a:pt x="43" y="83"/>
                  </a:cubicBezTo>
                  <a:cubicBezTo>
                    <a:pt x="42" y="84"/>
                    <a:pt x="41" y="84"/>
                    <a:pt x="41" y="83"/>
                  </a:cubicBezTo>
                  <a:cubicBezTo>
                    <a:pt x="36" y="79"/>
                    <a:pt x="36" y="79"/>
                    <a:pt x="36" y="79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4" y="90"/>
                    <a:pt x="34" y="90"/>
                    <a:pt x="34" y="90"/>
                  </a:cubicBezTo>
                  <a:cubicBezTo>
                    <a:pt x="35" y="91"/>
                    <a:pt x="35" y="92"/>
                    <a:pt x="34" y="92"/>
                  </a:cubicBezTo>
                  <a:cubicBezTo>
                    <a:pt x="34" y="93"/>
                    <a:pt x="33" y="93"/>
                    <a:pt x="32" y="92"/>
                  </a:cubicBezTo>
                  <a:cubicBezTo>
                    <a:pt x="27" y="87"/>
                    <a:pt x="27" y="87"/>
                    <a:pt x="27" y="87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5" y="99"/>
                    <a:pt x="25" y="99"/>
                    <a:pt x="25" y="99"/>
                  </a:cubicBezTo>
                  <a:cubicBezTo>
                    <a:pt x="26" y="99"/>
                    <a:pt x="26" y="100"/>
                    <a:pt x="25" y="101"/>
                  </a:cubicBezTo>
                  <a:cubicBezTo>
                    <a:pt x="25" y="101"/>
                    <a:pt x="24" y="101"/>
                    <a:pt x="23" y="101"/>
                  </a:cubicBezTo>
                  <a:cubicBezTo>
                    <a:pt x="19" y="96"/>
                    <a:pt x="19" y="96"/>
                    <a:pt x="19" y="96"/>
                  </a:cubicBezTo>
                  <a:cubicBezTo>
                    <a:pt x="18" y="97"/>
                    <a:pt x="18" y="97"/>
                    <a:pt x="18" y="97"/>
                  </a:cubicBezTo>
                  <a:cubicBezTo>
                    <a:pt x="17" y="98"/>
                    <a:pt x="16" y="98"/>
                    <a:pt x="15" y="97"/>
                  </a:cubicBezTo>
                  <a:cubicBezTo>
                    <a:pt x="14" y="96"/>
                    <a:pt x="14" y="95"/>
                    <a:pt x="15" y="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7F4B7E6-5F93-AB50-5FBB-0EF51F9DC760}"/>
              </a:ext>
            </a:extLst>
          </p:cNvPr>
          <p:cNvGrpSpPr/>
          <p:nvPr/>
        </p:nvGrpSpPr>
        <p:grpSpPr>
          <a:xfrm>
            <a:off x="770020" y="1724319"/>
            <a:ext cx="2014936" cy="1407144"/>
            <a:chOff x="770020" y="1724319"/>
            <a:chExt cx="2014936" cy="1407144"/>
          </a:xfrm>
        </p:grpSpPr>
        <p:sp>
          <p:nvSpPr>
            <p:cNvPr id="14" name="Google Shape;259;p16">
              <a:extLst>
                <a:ext uri="{FF2B5EF4-FFF2-40B4-BE49-F238E27FC236}">
                  <a16:creationId xmlns:a16="http://schemas.microsoft.com/office/drawing/2014/main" id="{DF2FAA8F-4FAF-2F61-289E-490B5CCCD5D9}"/>
                </a:ext>
              </a:extLst>
            </p:cNvPr>
            <p:cNvSpPr/>
            <p:nvPr/>
          </p:nvSpPr>
          <p:spPr>
            <a:xfrm>
              <a:off x="770020" y="1724319"/>
              <a:ext cx="2014936" cy="1407144"/>
            </a:xfrm>
            <a:custGeom>
              <a:avLst/>
              <a:gdLst/>
              <a:ahLst/>
              <a:cxnLst/>
              <a:rect l="l" t="t" r="r" b="b"/>
              <a:pathLst>
                <a:path w="345" h="238" extrusionOk="0">
                  <a:moveTo>
                    <a:pt x="0" y="238"/>
                  </a:moveTo>
                  <a:cubicBezTo>
                    <a:pt x="4" y="232"/>
                    <a:pt x="9" y="225"/>
                    <a:pt x="14" y="220"/>
                  </a:cubicBezTo>
                  <a:cubicBezTo>
                    <a:pt x="50" y="181"/>
                    <a:pt x="96" y="177"/>
                    <a:pt x="114" y="177"/>
                  </a:cubicBezTo>
                  <a:cubicBezTo>
                    <a:pt x="135" y="177"/>
                    <a:pt x="156" y="177"/>
                    <a:pt x="157" y="177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45" y="0"/>
                    <a:pt x="345" y="0"/>
                    <a:pt x="345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54" y="0"/>
                    <a:pt x="0" y="53"/>
                    <a:pt x="0" y="120"/>
                  </a:cubicBezTo>
                  <a:lnTo>
                    <a:pt x="0" y="238"/>
                  </a:lnTo>
                  <a:close/>
                </a:path>
              </a:pathLst>
            </a:custGeom>
            <a:solidFill>
              <a:srgbClr val="64DA9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269;p16">
              <a:extLst>
                <a:ext uri="{FF2B5EF4-FFF2-40B4-BE49-F238E27FC236}">
                  <a16:creationId xmlns:a16="http://schemas.microsoft.com/office/drawing/2014/main" id="{5918324C-601F-76B7-A4D9-16BF5B2ABDC0}"/>
                </a:ext>
              </a:extLst>
            </p:cNvPr>
            <p:cNvSpPr/>
            <p:nvPr/>
          </p:nvSpPr>
          <p:spPr>
            <a:xfrm>
              <a:off x="1353931" y="1999482"/>
              <a:ext cx="847113" cy="449659"/>
            </a:xfrm>
            <a:custGeom>
              <a:avLst/>
              <a:gdLst/>
              <a:ahLst/>
              <a:cxnLst/>
              <a:rect l="l" t="t" r="r" b="b"/>
              <a:pathLst>
                <a:path w="145" h="76" extrusionOk="0">
                  <a:moveTo>
                    <a:pt x="105" y="71"/>
                  </a:moveTo>
                  <a:cubicBezTo>
                    <a:pt x="103" y="72"/>
                    <a:pt x="100" y="73"/>
                    <a:pt x="98" y="73"/>
                  </a:cubicBezTo>
                  <a:cubicBezTo>
                    <a:pt x="91" y="75"/>
                    <a:pt x="84" y="75"/>
                    <a:pt x="74" y="76"/>
                  </a:cubicBezTo>
                  <a:cubicBezTo>
                    <a:pt x="65" y="75"/>
                    <a:pt x="58" y="75"/>
                    <a:pt x="51" y="73"/>
                  </a:cubicBezTo>
                  <a:cubicBezTo>
                    <a:pt x="48" y="73"/>
                    <a:pt x="46" y="72"/>
                    <a:pt x="44" y="71"/>
                  </a:cubicBezTo>
                  <a:cubicBezTo>
                    <a:pt x="38" y="68"/>
                    <a:pt x="38" y="63"/>
                    <a:pt x="41" y="60"/>
                  </a:cubicBezTo>
                  <a:cubicBezTo>
                    <a:pt x="45" y="56"/>
                    <a:pt x="50" y="53"/>
                    <a:pt x="55" y="51"/>
                  </a:cubicBezTo>
                  <a:cubicBezTo>
                    <a:pt x="57" y="50"/>
                    <a:pt x="59" y="49"/>
                    <a:pt x="61" y="48"/>
                  </a:cubicBezTo>
                  <a:cubicBezTo>
                    <a:pt x="66" y="46"/>
                    <a:pt x="67" y="42"/>
                    <a:pt x="64" y="39"/>
                  </a:cubicBezTo>
                  <a:cubicBezTo>
                    <a:pt x="57" y="33"/>
                    <a:pt x="55" y="25"/>
                    <a:pt x="55" y="17"/>
                  </a:cubicBezTo>
                  <a:cubicBezTo>
                    <a:pt x="56" y="8"/>
                    <a:pt x="61" y="3"/>
                    <a:pt x="69" y="1"/>
                  </a:cubicBezTo>
                  <a:cubicBezTo>
                    <a:pt x="71" y="0"/>
                    <a:pt x="73" y="0"/>
                    <a:pt x="74" y="0"/>
                  </a:cubicBezTo>
                  <a:cubicBezTo>
                    <a:pt x="76" y="0"/>
                    <a:pt x="78" y="0"/>
                    <a:pt x="80" y="1"/>
                  </a:cubicBezTo>
                  <a:cubicBezTo>
                    <a:pt x="88" y="3"/>
                    <a:pt x="93" y="8"/>
                    <a:pt x="94" y="17"/>
                  </a:cubicBezTo>
                  <a:cubicBezTo>
                    <a:pt x="94" y="25"/>
                    <a:pt x="91" y="33"/>
                    <a:pt x="85" y="39"/>
                  </a:cubicBezTo>
                  <a:cubicBezTo>
                    <a:pt x="82" y="42"/>
                    <a:pt x="83" y="46"/>
                    <a:pt x="87" y="48"/>
                  </a:cubicBezTo>
                  <a:cubicBezTo>
                    <a:pt x="90" y="49"/>
                    <a:pt x="92" y="50"/>
                    <a:pt x="94" y="51"/>
                  </a:cubicBezTo>
                  <a:cubicBezTo>
                    <a:pt x="99" y="53"/>
                    <a:pt x="104" y="56"/>
                    <a:pt x="108" y="60"/>
                  </a:cubicBezTo>
                  <a:cubicBezTo>
                    <a:pt x="110" y="62"/>
                    <a:pt x="111" y="68"/>
                    <a:pt x="105" y="71"/>
                  </a:cubicBezTo>
                  <a:close/>
                  <a:moveTo>
                    <a:pt x="143" y="65"/>
                  </a:moveTo>
                  <a:cubicBezTo>
                    <a:pt x="140" y="62"/>
                    <a:pt x="137" y="60"/>
                    <a:pt x="133" y="58"/>
                  </a:cubicBezTo>
                  <a:cubicBezTo>
                    <a:pt x="132" y="58"/>
                    <a:pt x="130" y="57"/>
                    <a:pt x="129" y="56"/>
                  </a:cubicBezTo>
                  <a:cubicBezTo>
                    <a:pt x="126" y="55"/>
                    <a:pt x="125" y="52"/>
                    <a:pt x="127" y="50"/>
                  </a:cubicBezTo>
                  <a:cubicBezTo>
                    <a:pt x="132" y="46"/>
                    <a:pt x="133" y="40"/>
                    <a:pt x="133" y="35"/>
                  </a:cubicBezTo>
                  <a:cubicBezTo>
                    <a:pt x="133" y="28"/>
                    <a:pt x="129" y="25"/>
                    <a:pt x="123" y="24"/>
                  </a:cubicBezTo>
                  <a:cubicBezTo>
                    <a:pt x="122" y="23"/>
                    <a:pt x="121" y="23"/>
                    <a:pt x="120" y="23"/>
                  </a:cubicBezTo>
                  <a:cubicBezTo>
                    <a:pt x="119" y="23"/>
                    <a:pt x="117" y="23"/>
                    <a:pt x="116" y="24"/>
                  </a:cubicBezTo>
                  <a:cubicBezTo>
                    <a:pt x="110" y="25"/>
                    <a:pt x="107" y="28"/>
                    <a:pt x="106" y="35"/>
                  </a:cubicBezTo>
                  <a:cubicBezTo>
                    <a:pt x="106" y="40"/>
                    <a:pt x="108" y="46"/>
                    <a:pt x="112" y="50"/>
                  </a:cubicBezTo>
                  <a:cubicBezTo>
                    <a:pt x="114" y="52"/>
                    <a:pt x="114" y="55"/>
                    <a:pt x="111" y="56"/>
                  </a:cubicBezTo>
                  <a:cubicBezTo>
                    <a:pt x="111" y="57"/>
                    <a:pt x="110" y="57"/>
                    <a:pt x="110" y="57"/>
                  </a:cubicBezTo>
                  <a:cubicBezTo>
                    <a:pt x="111" y="57"/>
                    <a:pt x="111" y="57"/>
                    <a:pt x="112" y="58"/>
                  </a:cubicBezTo>
                  <a:cubicBezTo>
                    <a:pt x="114" y="60"/>
                    <a:pt x="115" y="63"/>
                    <a:pt x="114" y="66"/>
                  </a:cubicBezTo>
                  <a:cubicBezTo>
                    <a:pt x="114" y="69"/>
                    <a:pt x="111" y="72"/>
                    <a:pt x="108" y="73"/>
                  </a:cubicBezTo>
                  <a:cubicBezTo>
                    <a:pt x="107" y="74"/>
                    <a:pt x="106" y="74"/>
                    <a:pt x="106" y="75"/>
                  </a:cubicBezTo>
                  <a:cubicBezTo>
                    <a:pt x="110" y="75"/>
                    <a:pt x="114" y="75"/>
                    <a:pt x="120" y="76"/>
                  </a:cubicBezTo>
                  <a:cubicBezTo>
                    <a:pt x="126" y="75"/>
                    <a:pt x="131" y="75"/>
                    <a:pt x="136" y="74"/>
                  </a:cubicBezTo>
                  <a:cubicBezTo>
                    <a:pt x="138" y="74"/>
                    <a:pt x="139" y="73"/>
                    <a:pt x="141" y="73"/>
                  </a:cubicBezTo>
                  <a:cubicBezTo>
                    <a:pt x="145" y="70"/>
                    <a:pt x="144" y="66"/>
                    <a:pt x="143" y="65"/>
                  </a:cubicBezTo>
                  <a:close/>
                  <a:moveTo>
                    <a:pt x="34" y="66"/>
                  </a:moveTo>
                  <a:cubicBezTo>
                    <a:pt x="34" y="63"/>
                    <a:pt x="35" y="60"/>
                    <a:pt x="37" y="58"/>
                  </a:cubicBezTo>
                  <a:cubicBezTo>
                    <a:pt x="38" y="57"/>
                    <a:pt x="39" y="56"/>
                    <a:pt x="40" y="55"/>
                  </a:cubicBezTo>
                  <a:cubicBezTo>
                    <a:pt x="40" y="55"/>
                    <a:pt x="39" y="55"/>
                    <a:pt x="38" y="54"/>
                  </a:cubicBezTo>
                  <a:cubicBezTo>
                    <a:pt x="35" y="53"/>
                    <a:pt x="34" y="50"/>
                    <a:pt x="37" y="47"/>
                  </a:cubicBezTo>
                  <a:cubicBezTo>
                    <a:pt x="41" y="43"/>
                    <a:pt x="43" y="37"/>
                    <a:pt x="43" y="30"/>
                  </a:cubicBezTo>
                  <a:cubicBezTo>
                    <a:pt x="43" y="23"/>
                    <a:pt x="39" y="20"/>
                    <a:pt x="32" y="18"/>
                  </a:cubicBezTo>
                  <a:cubicBezTo>
                    <a:pt x="31" y="18"/>
                    <a:pt x="30" y="17"/>
                    <a:pt x="28" y="17"/>
                  </a:cubicBezTo>
                  <a:cubicBezTo>
                    <a:pt x="27" y="17"/>
                    <a:pt x="26" y="18"/>
                    <a:pt x="24" y="18"/>
                  </a:cubicBezTo>
                  <a:cubicBezTo>
                    <a:pt x="18" y="20"/>
                    <a:pt x="14" y="23"/>
                    <a:pt x="14" y="30"/>
                  </a:cubicBezTo>
                  <a:cubicBezTo>
                    <a:pt x="13" y="37"/>
                    <a:pt x="15" y="43"/>
                    <a:pt x="20" y="47"/>
                  </a:cubicBezTo>
                  <a:cubicBezTo>
                    <a:pt x="22" y="50"/>
                    <a:pt x="22" y="53"/>
                    <a:pt x="18" y="54"/>
                  </a:cubicBezTo>
                  <a:cubicBezTo>
                    <a:pt x="17" y="55"/>
                    <a:pt x="15" y="56"/>
                    <a:pt x="13" y="57"/>
                  </a:cubicBezTo>
                  <a:cubicBezTo>
                    <a:pt x="9" y="58"/>
                    <a:pt x="6" y="60"/>
                    <a:pt x="3" y="63"/>
                  </a:cubicBezTo>
                  <a:cubicBezTo>
                    <a:pt x="0" y="66"/>
                    <a:pt x="0" y="70"/>
                    <a:pt x="5" y="72"/>
                  </a:cubicBezTo>
                  <a:cubicBezTo>
                    <a:pt x="7" y="73"/>
                    <a:pt x="8" y="74"/>
                    <a:pt x="10" y="74"/>
                  </a:cubicBezTo>
                  <a:cubicBezTo>
                    <a:pt x="16" y="75"/>
                    <a:pt x="21" y="75"/>
                    <a:pt x="28" y="76"/>
                  </a:cubicBezTo>
                  <a:cubicBezTo>
                    <a:pt x="34" y="75"/>
                    <a:pt x="39" y="75"/>
                    <a:pt x="43" y="75"/>
                  </a:cubicBezTo>
                  <a:cubicBezTo>
                    <a:pt x="42" y="74"/>
                    <a:pt x="42" y="74"/>
                    <a:pt x="41" y="73"/>
                  </a:cubicBezTo>
                  <a:cubicBezTo>
                    <a:pt x="37" y="72"/>
                    <a:pt x="35" y="69"/>
                    <a:pt x="34" y="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E4FC958B-7CA6-0702-912F-FB69D7D4D4B0}"/>
              </a:ext>
            </a:extLst>
          </p:cNvPr>
          <p:cNvGrpSpPr/>
          <p:nvPr/>
        </p:nvGrpSpPr>
        <p:grpSpPr>
          <a:xfrm>
            <a:off x="2913241" y="5197268"/>
            <a:ext cx="2202938" cy="925218"/>
            <a:chOff x="2913241" y="5197268"/>
            <a:chExt cx="2202938" cy="925218"/>
          </a:xfrm>
        </p:grpSpPr>
        <p:sp>
          <p:nvSpPr>
            <p:cNvPr id="17" name="Google Shape;256;p16">
              <a:extLst>
                <a:ext uri="{FF2B5EF4-FFF2-40B4-BE49-F238E27FC236}">
                  <a16:creationId xmlns:a16="http://schemas.microsoft.com/office/drawing/2014/main" id="{9AD00925-6561-C1CE-5D7A-C11B2FD8CC9A}"/>
                </a:ext>
              </a:extLst>
            </p:cNvPr>
            <p:cNvSpPr/>
            <p:nvPr/>
          </p:nvSpPr>
          <p:spPr>
            <a:xfrm>
              <a:off x="2913241" y="5263434"/>
              <a:ext cx="2202938" cy="859052"/>
            </a:xfrm>
            <a:custGeom>
              <a:avLst/>
              <a:gdLst/>
              <a:ahLst/>
              <a:cxnLst/>
              <a:rect l="l" t="t" r="r" b="b"/>
              <a:pathLst>
                <a:path w="377" h="145" extrusionOk="0">
                  <a:moveTo>
                    <a:pt x="3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0" y="19"/>
                    <a:pt x="0" y="31"/>
                  </a:cubicBezTo>
                  <a:cubicBezTo>
                    <a:pt x="0" y="46"/>
                    <a:pt x="4" y="85"/>
                    <a:pt x="36" y="115"/>
                  </a:cubicBezTo>
                  <a:cubicBezTo>
                    <a:pt x="65" y="143"/>
                    <a:pt x="107" y="145"/>
                    <a:pt x="116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324" y="145"/>
                    <a:pt x="377" y="91"/>
                    <a:pt x="377" y="25"/>
                  </a:cubicBezTo>
                  <a:lnTo>
                    <a:pt x="377" y="0"/>
                  </a:lnTo>
                  <a:close/>
                </a:path>
              </a:pathLst>
            </a:custGeom>
            <a:solidFill>
              <a:srgbClr val="06528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18" name="Gráfico 17" descr="Agulha">
              <a:extLst>
                <a:ext uri="{FF2B5EF4-FFF2-40B4-BE49-F238E27FC236}">
                  <a16:creationId xmlns:a16="http://schemas.microsoft.com/office/drawing/2014/main" id="{D0DC5CF4-5181-8D8A-FAAD-6B500117B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25100">
              <a:off x="3533013" y="5197268"/>
              <a:ext cx="914400" cy="914400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1E74FEEB-689D-7DC5-A0BB-3A4CEA36966F}"/>
              </a:ext>
            </a:extLst>
          </p:cNvPr>
          <p:cNvGrpSpPr/>
          <p:nvPr/>
        </p:nvGrpSpPr>
        <p:grpSpPr>
          <a:xfrm>
            <a:off x="4083274" y="3726536"/>
            <a:ext cx="2012725" cy="1402670"/>
            <a:chOff x="4083274" y="3726536"/>
            <a:chExt cx="2012725" cy="1402670"/>
          </a:xfrm>
        </p:grpSpPr>
        <p:sp>
          <p:nvSpPr>
            <p:cNvPr id="20" name="Google Shape;257;p16">
              <a:extLst>
                <a:ext uri="{FF2B5EF4-FFF2-40B4-BE49-F238E27FC236}">
                  <a16:creationId xmlns:a16="http://schemas.microsoft.com/office/drawing/2014/main" id="{4657BECA-6B87-E0D3-4B2E-6ED90124E70D}"/>
                </a:ext>
              </a:extLst>
            </p:cNvPr>
            <p:cNvSpPr/>
            <p:nvPr/>
          </p:nvSpPr>
          <p:spPr>
            <a:xfrm>
              <a:off x="4083274" y="3726536"/>
              <a:ext cx="2012725" cy="1402670"/>
            </a:xfrm>
            <a:custGeom>
              <a:avLst/>
              <a:gdLst/>
              <a:ahLst/>
              <a:cxnLst/>
              <a:rect l="l" t="t" r="r" b="b"/>
              <a:pathLst>
                <a:path w="345" h="237" extrusionOk="0">
                  <a:moveTo>
                    <a:pt x="345" y="0"/>
                  </a:moveTo>
                  <a:cubicBezTo>
                    <a:pt x="341" y="6"/>
                    <a:pt x="336" y="12"/>
                    <a:pt x="331" y="17"/>
                  </a:cubicBezTo>
                  <a:cubicBezTo>
                    <a:pt x="295" y="56"/>
                    <a:pt x="249" y="60"/>
                    <a:pt x="231" y="60"/>
                  </a:cubicBezTo>
                  <a:cubicBezTo>
                    <a:pt x="210" y="60"/>
                    <a:pt x="189" y="60"/>
                    <a:pt x="188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237"/>
                    <a:pt x="0" y="237"/>
                    <a:pt x="0" y="237"/>
                  </a:cubicBezTo>
                  <a:cubicBezTo>
                    <a:pt x="225" y="237"/>
                    <a:pt x="225" y="237"/>
                    <a:pt x="225" y="237"/>
                  </a:cubicBezTo>
                  <a:cubicBezTo>
                    <a:pt x="291" y="237"/>
                    <a:pt x="345" y="184"/>
                    <a:pt x="345" y="118"/>
                  </a:cubicBezTo>
                  <a:lnTo>
                    <a:pt x="345" y="0"/>
                  </a:lnTo>
                  <a:close/>
                </a:path>
              </a:pathLst>
            </a:custGeom>
            <a:solidFill>
              <a:srgbClr val="8C103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1" name="Gráfico 20" descr="Ciclismo">
              <a:extLst>
                <a:ext uri="{FF2B5EF4-FFF2-40B4-BE49-F238E27FC236}">
                  <a16:creationId xmlns:a16="http://schemas.microsoft.com/office/drawing/2014/main" id="{96496AB9-9808-382E-2D19-42494FD17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99443" y="4153800"/>
              <a:ext cx="914400" cy="914400"/>
            </a:xfrm>
            <a:prstGeom prst="rect">
              <a:avLst/>
            </a:prstGeom>
          </p:spPr>
        </p:pic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2422CE7-FFC4-471B-8BC6-EE7A19C5559E}"/>
              </a:ext>
            </a:extLst>
          </p:cNvPr>
          <p:cNvGrpSpPr/>
          <p:nvPr/>
        </p:nvGrpSpPr>
        <p:grpSpPr>
          <a:xfrm>
            <a:off x="3724965" y="735514"/>
            <a:ext cx="1391212" cy="2033536"/>
            <a:chOff x="3724965" y="735514"/>
            <a:chExt cx="1391212" cy="2033536"/>
          </a:xfrm>
        </p:grpSpPr>
        <p:sp>
          <p:nvSpPr>
            <p:cNvPr id="23" name="Google Shape;255;p16">
              <a:extLst>
                <a:ext uri="{FF2B5EF4-FFF2-40B4-BE49-F238E27FC236}">
                  <a16:creationId xmlns:a16="http://schemas.microsoft.com/office/drawing/2014/main" id="{E1A4DEB7-B514-DA7B-A945-431553FB985E}"/>
                </a:ext>
              </a:extLst>
            </p:cNvPr>
            <p:cNvSpPr/>
            <p:nvPr/>
          </p:nvSpPr>
          <p:spPr>
            <a:xfrm>
              <a:off x="3724965" y="735514"/>
              <a:ext cx="1391212" cy="2033536"/>
            </a:xfrm>
            <a:custGeom>
              <a:avLst/>
              <a:gdLst/>
              <a:ahLst/>
              <a:cxnLst/>
              <a:rect l="l" t="t" r="r" b="b"/>
              <a:pathLst>
                <a:path w="238" h="344" extrusionOk="0">
                  <a:moveTo>
                    <a:pt x="238" y="344"/>
                  </a:moveTo>
                  <a:cubicBezTo>
                    <a:pt x="238" y="119"/>
                    <a:pt x="238" y="119"/>
                    <a:pt x="238" y="119"/>
                  </a:cubicBezTo>
                  <a:cubicBezTo>
                    <a:pt x="238" y="53"/>
                    <a:pt x="185" y="0"/>
                    <a:pt x="1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3"/>
                    <a:pt x="13" y="8"/>
                    <a:pt x="18" y="13"/>
                  </a:cubicBezTo>
                  <a:cubicBezTo>
                    <a:pt x="57" y="49"/>
                    <a:pt x="61" y="95"/>
                    <a:pt x="61" y="113"/>
                  </a:cubicBezTo>
                  <a:cubicBezTo>
                    <a:pt x="61" y="134"/>
                    <a:pt x="61" y="155"/>
                    <a:pt x="61" y="156"/>
                  </a:cubicBezTo>
                  <a:cubicBezTo>
                    <a:pt x="61" y="344"/>
                    <a:pt x="61" y="344"/>
                    <a:pt x="61" y="344"/>
                  </a:cubicBezTo>
                  <a:lnTo>
                    <a:pt x="238" y="344"/>
                  </a:lnTo>
                  <a:close/>
                </a:path>
              </a:pathLst>
            </a:custGeom>
            <a:solidFill>
              <a:srgbClr val="FF912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24" name="Gráfico 23" descr="Dente">
              <a:extLst>
                <a:ext uri="{FF2B5EF4-FFF2-40B4-BE49-F238E27FC236}">
                  <a16:creationId xmlns:a16="http://schemas.microsoft.com/office/drawing/2014/main" id="{B68DF712-ED58-19E7-5927-9BF8CC5BA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180581" y="1376786"/>
              <a:ext cx="914400" cy="914400"/>
            </a:xfrm>
            <a:prstGeom prst="rect">
              <a:avLst/>
            </a:prstGeom>
          </p:spPr>
        </p:pic>
      </p:grpSp>
      <p:sp>
        <p:nvSpPr>
          <p:cNvPr id="25" name="Cruz 24">
            <a:extLst>
              <a:ext uri="{FF2B5EF4-FFF2-40B4-BE49-F238E27FC236}">
                <a16:creationId xmlns:a16="http://schemas.microsoft.com/office/drawing/2014/main" id="{1F8E937A-982A-6193-73FF-7E3C37E35EFE}"/>
              </a:ext>
            </a:extLst>
          </p:cNvPr>
          <p:cNvSpPr/>
          <p:nvPr/>
        </p:nvSpPr>
        <p:spPr>
          <a:xfrm>
            <a:off x="2200258" y="2233925"/>
            <a:ext cx="2398399" cy="2476915"/>
          </a:xfrm>
          <a:prstGeom prst="plus">
            <a:avLst>
              <a:gd name="adj" fmla="val 39795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0717546-BDAE-7A1B-450B-A6C8D29650A4}"/>
              </a:ext>
            </a:extLst>
          </p:cNvPr>
          <p:cNvGrpSpPr/>
          <p:nvPr/>
        </p:nvGrpSpPr>
        <p:grpSpPr>
          <a:xfrm>
            <a:off x="1752053" y="680166"/>
            <a:ext cx="2200726" cy="914400"/>
            <a:chOff x="1752053" y="680166"/>
            <a:chExt cx="2200726" cy="914400"/>
          </a:xfrm>
        </p:grpSpPr>
        <p:sp>
          <p:nvSpPr>
            <p:cNvPr id="27" name="Google Shape;261;p16">
              <a:extLst>
                <a:ext uri="{FF2B5EF4-FFF2-40B4-BE49-F238E27FC236}">
                  <a16:creationId xmlns:a16="http://schemas.microsoft.com/office/drawing/2014/main" id="{19814D8C-EB79-214C-FE8F-90D748653F27}"/>
                </a:ext>
              </a:extLst>
            </p:cNvPr>
            <p:cNvSpPr/>
            <p:nvPr/>
          </p:nvSpPr>
          <p:spPr>
            <a:xfrm>
              <a:off x="1752053" y="735514"/>
              <a:ext cx="2200726" cy="859052"/>
            </a:xfrm>
            <a:custGeom>
              <a:avLst/>
              <a:gdLst/>
              <a:ahLst/>
              <a:cxnLst/>
              <a:rect l="l" t="t" r="r" b="b"/>
              <a:pathLst>
                <a:path w="377" h="145" extrusionOk="0">
                  <a:moveTo>
                    <a:pt x="0" y="145"/>
                  </a:moveTo>
                  <a:cubicBezTo>
                    <a:pt x="377" y="145"/>
                    <a:pt x="377" y="145"/>
                    <a:pt x="377" y="145"/>
                  </a:cubicBezTo>
                  <a:cubicBezTo>
                    <a:pt x="377" y="136"/>
                    <a:pt x="377" y="125"/>
                    <a:pt x="377" y="113"/>
                  </a:cubicBezTo>
                  <a:cubicBezTo>
                    <a:pt x="377" y="98"/>
                    <a:pt x="373" y="60"/>
                    <a:pt x="341" y="29"/>
                  </a:cubicBezTo>
                  <a:cubicBezTo>
                    <a:pt x="312" y="2"/>
                    <a:pt x="270" y="0"/>
                    <a:pt x="261" y="0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53" y="0"/>
                    <a:pt x="0" y="53"/>
                    <a:pt x="0" y="119"/>
                  </a:cubicBezTo>
                  <a:lnTo>
                    <a:pt x="0" y="145"/>
                  </a:lnTo>
                  <a:close/>
                </a:path>
              </a:pathLst>
            </a:custGeom>
            <a:solidFill>
              <a:srgbClr val="FFCD6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30" name="Gráfico 29" descr="Casa">
              <a:extLst>
                <a:ext uri="{FF2B5EF4-FFF2-40B4-BE49-F238E27FC236}">
                  <a16:creationId xmlns:a16="http://schemas.microsoft.com/office/drawing/2014/main" id="{430F457C-A575-3031-BCDD-CFD61D2B718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389047" y="680166"/>
              <a:ext cx="914400" cy="914400"/>
            </a:xfrm>
            <a:prstGeom prst="rect">
              <a:avLst/>
            </a:prstGeom>
          </p:spPr>
        </p:pic>
      </p:grpSp>
      <p:sp>
        <p:nvSpPr>
          <p:cNvPr id="31" name="Google Shape;244;p16">
            <a:extLst>
              <a:ext uri="{FF2B5EF4-FFF2-40B4-BE49-F238E27FC236}">
                <a16:creationId xmlns:a16="http://schemas.microsoft.com/office/drawing/2014/main" id="{4EEB1A84-463C-34C3-C1E1-21882BC5D0E2}"/>
              </a:ext>
            </a:extLst>
          </p:cNvPr>
          <p:cNvSpPr txBox="1"/>
          <p:nvPr/>
        </p:nvSpPr>
        <p:spPr>
          <a:xfrm>
            <a:off x="6333177" y="3810454"/>
            <a:ext cx="252422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24956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E24956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6.DOR CRÔNICA</a:t>
            </a:r>
            <a:endParaRPr dirty="0"/>
          </a:p>
        </p:txBody>
      </p:sp>
      <p:sp>
        <p:nvSpPr>
          <p:cNvPr id="32" name="Google Shape;245;p16">
            <a:extLst>
              <a:ext uri="{FF2B5EF4-FFF2-40B4-BE49-F238E27FC236}">
                <a16:creationId xmlns:a16="http://schemas.microsoft.com/office/drawing/2014/main" id="{EA799C0B-CB61-E05E-6A0F-07EC03BD87B8}"/>
              </a:ext>
            </a:extLst>
          </p:cNvPr>
          <p:cNvSpPr txBox="1"/>
          <p:nvPr/>
        </p:nvSpPr>
        <p:spPr>
          <a:xfrm>
            <a:off x="6333177" y="4459565"/>
            <a:ext cx="2401391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912B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FF912B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7.SAÚDE BUCAL</a:t>
            </a:r>
            <a:endParaRPr dirty="0"/>
          </a:p>
        </p:txBody>
      </p:sp>
      <p:sp>
        <p:nvSpPr>
          <p:cNvPr id="33" name="Google Shape;246;p16">
            <a:extLst>
              <a:ext uri="{FF2B5EF4-FFF2-40B4-BE49-F238E27FC236}">
                <a16:creationId xmlns:a16="http://schemas.microsoft.com/office/drawing/2014/main" id="{62DA8F82-35B3-6AB4-F249-AE8D6EBA2DD3}"/>
              </a:ext>
            </a:extLst>
          </p:cNvPr>
          <p:cNvSpPr txBox="1"/>
          <p:nvPr/>
        </p:nvSpPr>
        <p:spPr>
          <a:xfrm>
            <a:off x="6374499" y="5108676"/>
            <a:ext cx="4611949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B320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FAB32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8.NUTRIÇÃO E ANTROPOMETRIA</a:t>
            </a:r>
            <a:endParaRPr dirty="0"/>
          </a:p>
        </p:txBody>
      </p:sp>
      <p:sp>
        <p:nvSpPr>
          <p:cNvPr id="34" name="Google Shape;247;p16">
            <a:extLst>
              <a:ext uri="{FF2B5EF4-FFF2-40B4-BE49-F238E27FC236}">
                <a16:creationId xmlns:a16="http://schemas.microsoft.com/office/drawing/2014/main" id="{1757C0A7-6AB9-FCE2-7B44-D6CEB84C77C8}"/>
              </a:ext>
            </a:extLst>
          </p:cNvPr>
          <p:cNvSpPr txBox="1"/>
          <p:nvPr/>
        </p:nvSpPr>
        <p:spPr>
          <a:xfrm>
            <a:off x="6333177" y="1863121"/>
            <a:ext cx="4504892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4B2E3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34B2E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3.MEDICAÇÃO E POLIFARMÁCIA</a:t>
            </a:r>
            <a:endParaRPr dirty="0"/>
          </a:p>
        </p:txBody>
      </p:sp>
      <p:sp>
        <p:nvSpPr>
          <p:cNvPr id="35" name="Google Shape;248;p16">
            <a:extLst>
              <a:ext uri="{FF2B5EF4-FFF2-40B4-BE49-F238E27FC236}">
                <a16:creationId xmlns:a16="http://schemas.microsoft.com/office/drawing/2014/main" id="{84E79F2F-8E12-D111-84E7-D4EF031565F3}"/>
              </a:ext>
            </a:extLst>
          </p:cNvPr>
          <p:cNvSpPr txBox="1"/>
          <p:nvPr/>
        </p:nvSpPr>
        <p:spPr>
          <a:xfrm>
            <a:off x="6333177" y="1214010"/>
            <a:ext cx="5485784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C6D2"/>
              </a:buClr>
              <a:buSzPts val="2200"/>
              <a:buFont typeface="Open Sans SemiBold"/>
              <a:buNone/>
            </a:pPr>
            <a:r>
              <a:rPr lang="en-US" sz="2200" b="1">
                <a:solidFill>
                  <a:srgbClr val="2CC6D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2.PROJETO TERAPÊUTICO SINGULAR</a:t>
            </a:r>
            <a:endParaRPr dirty="0"/>
          </a:p>
        </p:txBody>
      </p:sp>
      <p:sp>
        <p:nvSpPr>
          <p:cNvPr id="36" name="Google Shape;249;p16">
            <a:extLst>
              <a:ext uri="{FF2B5EF4-FFF2-40B4-BE49-F238E27FC236}">
                <a16:creationId xmlns:a16="http://schemas.microsoft.com/office/drawing/2014/main" id="{7505D10C-DECB-A44D-B70D-66AF238D151B}"/>
              </a:ext>
            </a:extLst>
          </p:cNvPr>
          <p:cNvSpPr txBox="1"/>
          <p:nvPr/>
        </p:nvSpPr>
        <p:spPr>
          <a:xfrm>
            <a:off x="6333177" y="564899"/>
            <a:ext cx="377756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C9AA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FFCD64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1.VISITA DOMICILIAR</a:t>
            </a:r>
            <a:endParaRPr dirty="0">
              <a:solidFill>
                <a:srgbClr val="FFCD64"/>
              </a:solidFill>
            </a:endParaRPr>
          </a:p>
        </p:txBody>
      </p:sp>
      <p:sp>
        <p:nvSpPr>
          <p:cNvPr id="37" name="Google Shape;250;p16">
            <a:extLst>
              <a:ext uri="{FF2B5EF4-FFF2-40B4-BE49-F238E27FC236}">
                <a16:creationId xmlns:a16="http://schemas.microsoft.com/office/drawing/2014/main" id="{6E8CF46B-EE1E-E7DD-775B-CFD15D392A42}"/>
              </a:ext>
            </a:extLst>
          </p:cNvPr>
          <p:cNvSpPr txBox="1"/>
          <p:nvPr/>
        </p:nvSpPr>
        <p:spPr>
          <a:xfrm>
            <a:off x="6333177" y="3161343"/>
            <a:ext cx="2684677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2853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9E2853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5.HÁBITOS DE VIDA</a:t>
            </a:r>
            <a:endParaRPr dirty="0"/>
          </a:p>
        </p:txBody>
      </p:sp>
      <p:sp>
        <p:nvSpPr>
          <p:cNvPr id="38" name="Google Shape;251;p16">
            <a:extLst>
              <a:ext uri="{FF2B5EF4-FFF2-40B4-BE49-F238E27FC236}">
                <a16:creationId xmlns:a16="http://schemas.microsoft.com/office/drawing/2014/main" id="{26E83B70-DB44-771E-E05D-89634568AFB8}"/>
              </a:ext>
            </a:extLst>
          </p:cNvPr>
          <p:cNvSpPr txBox="1"/>
          <p:nvPr/>
        </p:nvSpPr>
        <p:spPr>
          <a:xfrm>
            <a:off x="6333177" y="2512232"/>
            <a:ext cx="3083805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65280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06528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4.SITUAÇÃO VACINAL</a:t>
            </a:r>
            <a:endParaRPr dirty="0"/>
          </a:p>
        </p:txBody>
      </p:sp>
      <p:sp>
        <p:nvSpPr>
          <p:cNvPr id="39" name="Google Shape;246;p16">
            <a:extLst>
              <a:ext uri="{FF2B5EF4-FFF2-40B4-BE49-F238E27FC236}">
                <a16:creationId xmlns:a16="http://schemas.microsoft.com/office/drawing/2014/main" id="{A0AB6201-16A4-8F7F-E61B-7488DF7B0144}"/>
              </a:ext>
            </a:extLst>
          </p:cNvPr>
          <p:cNvSpPr txBox="1"/>
          <p:nvPr/>
        </p:nvSpPr>
        <p:spPr>
          <a:xfrm>
            <a:off x="6361550" y="5757783"/>
            <a:ext cx="4611949" cy="4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AB320"/>
              </a:buClr>
              <a:buSzPts val="2200"/>
              <a:buFont typeface="Open Sans SemiBold"/>
              <a:buNone/>
            </a:pPr>
            <a:r>
              <a:rPr lang="en-US" sz="2200" b="1" dirty="0">
                <a:solidFill>
                  <a:srgbClr val="FF0000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9.ANTECEDENTES DIAGNÓSTICOS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7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3E6994-0B51-975E-F47D-683FCB90D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7A1D1A2-3487-A92C-F5DB-EB7D0389F9F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69" y="1031875"/>
            <a:ext cx="8851987" cy="4976813"/>
          </a:xfrm>
        </p:spPr>
      </p:pic>
    </p:spTree>
    <p:extLst>
      <p:ext uri="{BB962C8B-B14F-4D97-AF65-F5344CB8AC3E}">
        <p14:creationId xmlns:p14="http://schemas.microsoft.com/office/powerpoint/2010/main" val="36588795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8F2B7-F90E-E236-F32D-84F8F4949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Folha de Rosto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824F1402-1AC7-F390-6989-9BF5DA6D0E1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6470" t="17188" r="13244" b="6832"/>
          <a:stretch/>
        </p:blipFill>
        <p:spPr>
          <a:xfrm>
            <a:off x="1840072" y="337625"/>
            <a:ext cx="9822045" cy="5514535"/>
          </a:xfr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AA2FE7E4-98AB-112B-C0E3-DED8C237403D}"/>
              </a:ext>
            </a:extLst>
          </p:cNvPr>
          <p:cNvSpPr/>
          <p:nvPr/>
        </p:nvSpPr>
        <p:spPr>
          <a:xfrm>
            <a:off x="2178657" y="604299"/>
            <a:ext cx="4412974" cy="4691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FF720A0-0625-A631-CF8E-903C9EBF1EA6}"/>
              </a:ext>
            </a:extLst>
          </p:cNvPr>
          <p:cNvSpPr/>
          <p:nvPr/>
        </p:nvSpPr>
        <p:spPr>
          <a:xfrm>
            <a:off x="2178657" y="1105536"/>
            <a:ext cx="4412974" cy="23234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EF0E2204-1D32-7E9E-74FE-1A547402D694}"/>
              </a:ext>
            </a:extLst>
          </p:cNvPr>
          <p:cNvSpPr/>
          <p:nvPr/>
        </p:nvSpPr>
        <p:spPr>
          <a:xfrm>
            <a:off x="2178657" y="3461110"/>
            <a:ext cx="4412974" cy="79551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BD7CEEB-259E-EE44-EBFD-ED802C8A1D84}"/>
              </a:ext>
            </a:extLst>
          </p:cNvPr>
          <p:cNvSpPr/>
          <p:nvPr/>
        </p:nvSpPr>
        <p:spPr>
          <a:xfrm>
            <a:off x="6750657" y="621832"/>
            <a:ext cx="2140226" cy="19941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7A8BB03-299D-BECD-1035-36397224F9B0}"/>
              </a:ext>
            </a:extLst>
          </p:cNvPr>
          <p:cNvSpPr/>
          <p:nvPr/>
        </p:nvSpPr>
        <p:spPr>
          <a:xfrm>
            <a:off x="6750657" y="2727298"/>
            <a:ext cx="2140226" cy="461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A71B4C1-BBE0-A0B8-2A85-4615A9A5265C}"/>
              </a:ext>
            </a:extLst>
          </p:cNvPr>
          <p:cNvSpPr/>
          <p:nvPr/>
        </p:nvSpPr>
        <p:spPr>
          <a:xfrm>
            <a:off x="6750657" y="3299794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DCB5031-4D86-6161-52B0-00EAF20C6979}"/>
              </a:ext>
            </a:extLst>
          </p:cNvPr>
          <p:cNvSpPr/>
          <p:nvPr/>
        </p:nvSpPr>
        <p:spPr>
          <a:xfrm>
            <a:off x="6750657" y="4850298"/>
            <a:ext cx="2140226" cy="47044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8F53FB3-18BF-557D-DBE6-B5F8627614DD}"/>
              </a:ext>
            </a:extLst>
          </p:cNvPr>
          <p:cNvSpPr/>
          <p:nvPr/>
        </p:nvSpPr>
        <p:spPr>
          <a:xfrm>
            <a:off x="9049909" y="621832"/>
            <a:ext cx="2140226" cy="119901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C45E291D-28A4-1E82-6D8D-000EF2B47B5E}"/>
              </a:ext>
            </a:extLst>
          </p:cNvPr>
          <p:cNvSpPr/>
          <p:nvPr/>
        </p:nvSpPr>
        <p:spPr>
          <a:xfrm>
            <a:off x="9049909" y="1820850"/>
            <a:ext cx="2140226" cy="10499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1328F220-DD3D-7F82-B446-4CF68D567B54}"/>
              </a:ext>
            </a:extLst>
          </p:cNvPr>
          <p:cNvSpPr/>
          <p:nvPr/>
        </p:nvSpPr>
        <p:spPr>
          <a:xfrm>
            <a:off x="9049909" y="2955941"/>
            <a:ext cx="2140226" cy="143918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FAC199D-2EA8-A13B-9761-EAE1E96620F4}"/>
              </a:ext>
            </a:extLst>
          </p:cNvPr>
          <p:cNvSpPr/>
          <p:nvPr/>
        </p:nvSpPr>
        <p:spPr>
          <a:xfrm>
            <a:off x="9049909" y="4486012"/>
            <a:ext cx="2140226" cy="12768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492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43D349-F72B-1514-5494-C74E2231BC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Antecedentes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B22362-6455-97B3-957C-43DBF4B5B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Pessoais e Familiares</a:t>
            </a:r>
          </a:p>
        </p:txBody>
      </p:sp>
    </p:spTree>
    <p:extLst>
      <p:ext uri="{BB962C8B-B14F-4D97-AF65-F5344CB8AC3E}">
        <p14:creationId xmlns:p14="http://schemas.microsoft.com/office/powerpoint/2010/main" val="71930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0CA25-82EE-263C-0113-AE9AA9A0E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Práticas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44569BFD-8C42-8016-AE54-E0EA91BC1B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7" r="164"/>
          <a:stretch/>
        </p:blipFill>
        <p:spPr>
          <a:xfrm>
            <a:off x="1293225" y="91439"/>
            <a:ext cx="10768145" cy="5956663"/>
          </a:xfrm>
        </p:spPr>
      </p:pic>
    </p:spTree>
    <p:extLst>
      <p:ext uri="{BB962C8B-B14F-4D97-AF65-F5344CB8AC3E}">
        <p14:creationId xmlns:p14="http://schemas.microsoft.com/office/powerpoint/2010/main" val="18596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B5AAF-4CA9-6837-986C-7DEEB62E2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ativos</a:t>
            </a:r>
          </a:p>
        </p:txBody>
      </p:sp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FAC70CA2-E789-AACD-1C61-1F06B435989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t="9055" b="8458"/>
          <a:stretch/>
        </p:blipFill>
        <p:spPr>
          <a:xfrm>
            <a:off x="1293225" y="91439"/>
            <a:ext cx="10768145" cy="595666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D395B6B-5E12-0048-EB70-D30403C442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00" r="1072" b="1588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53B05CFE-1532-576A-0D5E-C1D36F9641E1}"/>
              </a:ext>
            </a:extLst>
          </p:cNvPr>
          <p:cNvSpPr/>
          <p:nvPr/>
        </p:nvSpPr>
        <p:spPr>
          <a:xfrm>
            <a:off x="2264898" y="1617785"/>
            <a:ext cx="2152357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0A2F7F3-11EE-B1B1-DEBF-0AC0E1B2E6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69" r="1072" b="13101"/>
          <a:stretch/>
        </p:blipFill>
        <p:spPr>
          <a:xfrm>
            <a:off x="1293222" y="91439"/>
            <a:ext cx="10768148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3E70B914-A9C7-32C6-754D-E62F97D5D094}"/>
              </a:ext>
            </a:extLst>
          </p:cNvPr>
          <p:cNvSpPr/>
          <p:nvPr/>
        </p:nvSpPr>
        <p:spPr>
          <a:xfrm>
            <a:off x="3066757" y="2560320"/>
            <a:ext cx="2532185" cy="42203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3CDFC86E-DCF5-10F8-FE68-C3865EC9A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69" t="11791" r="2847" b="16907"/>
          <a:stretch/>
        </p:blipFill>
        <p:spPr>
          <a:xfrm>
            <a:off x="1337940" y="117229"/>
            <a:ext cx="10768144" cy="5956663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277C7537-7679-9565-EE49-8E7FA63C017B}"/>
              </a:ext>
            </a:extLst>
          </p:cNvPr>
          <p:cNvSpPr/>
          <p:nvPr/>
        </p:nvSpPr>
        <p:spPr>
          <a:xfrm>
            <a:off x="2841674" y="1167618"/>
            <a:ext cx="3727938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D2F9823-0805-BED5-5B32-DDA9EE8E6EB8}"/>
              </a:ext>
            </a:extLst>
          </p:cNvPr>
          <p:cNvSpPr/>
          <p:nvPr/>
        </p:nvSpPr>
        <p:spPr>
          <a:xfrm>
            <a:off x="2653098" y="2042159"/>
            <a:ext cx="827317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EF2FDABB-2B08-9ADB-961B-A90811280874}"/>
              </a:ext>
            </a:extLst>
          </p:cNvPr>
          <p:cNvSpPr/>
          <p:nvPr/>
        </p:nvSpPr>
        <p:spPr>
          <a:xfrm>
            <a:off x="9481623" y="5005753"/>
            <a:ext cx="1151205" cy="45016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6CCCF9F0-8EB3-514F-2FE2-F61C2073AF3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53" r="1072" b="13101"/>
          <a:stretch/>
        </p:blipFill>
        <p:spPr>
          <a:xfrm>
            <a:off x="1293221" y="117229"/>
            <a:ext cx="10768144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6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68ED2-87ED-B9BB-D878-5421E513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informações obstétricas</a:t>
            </a:r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19F68281-D4E7-8F61-EB92-73A0ACD8BB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9B24E0-678D-561E-B299-23C99C059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2" t="8595" b="20397"/>
          <a:stretch/>
        </p:blipFill>
        <p:spPr>
          <a:xfrm>
            <a:off x="1293225" y="91439"/>
            <a:ext cx="10768146" cy="5956663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2EEE54D2-805C-E837-BE78-11CE50F9D835}"/>
              </a:ext>
            </a:extLst>
          </p:cNvPr>
          <p:cNvSpPr/>
          <p:nvPr/>
        </p:nvSpPr>
        <p:spPr>
          <a:xfrm>
            <a:off x="3305908" y="3953022"/>
            <a:ext cx="1336430" cy="42203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F0736254-EB62-4C65-03EB-FE3C16E7E64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" t="6133" b="26142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035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76C80D-2CEB-DB60-523F-8B56A99B5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Registro de antecedentes resolvidos</a:t>
            </a: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E7540A95-98B6-D572-0F4A-8C88EA02B8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/>
          <a:srcRect l="1185" t="8126" r="2272" b="19843"/>
          <a:stretch/>
        </p:blipFill>
        <p:spPr>
          <a:xfrm>
            <a:off x="1420837" y="91440"/>
            <a:ext cx="10640533" cy="5956662"/>
          </a:xfr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CFE7251-33DA-FA0E-A657-082D923979B9}"/>
              </a:ext>
            </a:extLst>
          </p:cNvPr>
          <p:cNvSpPr/>
          <p:nvPr/>
        </p:nvSpPr>
        <p:spPr>
          <a:xfrm>
            <a:off x="7582486" y="2391507"/>
            <a:ext cx="1955409" cy="464234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795A882-43DE-B1E2-3712-F98F2C2AFC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08" t="5304" r="2118" b="32710"/>
          <a:stretch/>
        </p:blipFill>
        <p:spPr>
          <a:xfrm>
            <a:off x="1293224" y="91439"/>
            <a:ext cx="10768146" cy="5956663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96E47E70-4E52-94E9-DFDA-362A26A1D19A}"/>
              </a:ext>
            </a:extLst>
          </p:cNvPr>
          <p:cNvSpPr/>
          <p:nvPr/>
        </p:nvSpPr>
        <p:spPr>
          <a:xfrm>
            <a:off x="1842868" y="2574388"/>
            <a:ext cx="8426547" cy="23493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a Esquerda 11">
            <a:extLst>
              <a:ext uri="{FF2B5EF4-FFF2-40B4-BE49-F238E27FC236}">
                <a16:creationId xmlns:a16="http://schemas.microsoft.com/office/drawing/2014/main" id="{6CD28BF0-1F83-23FC-7ABF-46C76BBEF10F}"/>
              </a:ext>
            </a:extLst>
          </p:cNvPr>
          <p:cNvSpPr/>
          <p:nvPr/>
        </p:nvSpPr>
        <p:spPr>
          <a:xfrm>
            <a:off x="4825218" y="1856936"/>
            <a:ext cx="1688123" cy="478301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ABCBB79-36AE-4310-4F4E-E004B72A4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3" t="5517" r="3192" b="21422"/>
          <a:stretch/>
        </p:blipFill>
        <p:spPr>
          <a:xfrm>
            <a:off x="1293224" y="91438"/>
            <a:ext cx="10768146" cy="5956664"/>
          </a:xfrm>
          <a:prstGeom prst="rect">
            <a:avLst/>
          </a:prstGeom>
        </p:spPr>
      </p:pic>
      <p:sp>
        <p:nvSpPr>
          <p:cNvPr id="17" name="Retângulo 16">
            <a:extLst>
              <a:ext uri="{FF2B5EF4-FFF2-40B4-BE49-F238E27FC236}">
                <a16:creationId xmlns:a16="http://schemas.microsoft.com/office/drawing/2014/main" id="{3BF5F073-1AFA-7174-BC71-1800B03C95A5}"/>
              </a:ext>
            </a:extLst>
          </p:cNvPr>
          <p:cNvSpPr/>
          <p:nvPr/>
        </p:nvSpPr>
        <p:spPr>
          <a:xfrm>
            <a:off x="2996418" y="2391507"/>
            <a:ext cx="7400610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6190D8-EBB3-09A9-935D-E19E80FFA38F}"/>
              </a:ext>
            </a:extLst>
          </p:cNvPr>
          <p:cNvSpPr/>
          <p:nvPr/>
        </p:nvSpPr>
        <p:spPr>
          <a:xfrm>
            <a:off x="4431323" y="3263705"/>
            <a:ext cx="956603" cy="4642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20C793B2-5A10-00D9-5B82-F09EE0381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17" r="5500" b="28194"/>
          <a:stretch/>
        </p:blipFill>
        <p:spPr>
          <a:xfrm>
            <a:off x="1293224" y="91438"/>
            <a:ext cx="10768146" cy="5956662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73E7A220-9744-A46D-3A56-A7CD2033567F}"/>
              </a:ext>
            </a:extLst>
          </p:cNvPr>
          <p:cNvSpPr/>
          <p:nvPr/>
        </p:nvSpPr>
        <p:spPr>
          <a:xfrm>
            <a:off x="9889588" y="4825218"/>
            <a:ext cx="881575" cy="61897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062789A2-BD5B-BDC6-24ED-10BD8038166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69" t="5517" b="32094"/>
          <a:stretch/>
        </p:blipFill>
        <p:spPr>
          <a:xfrm>
            <a:off x="1293223" y="91436"/>
            <a:ext cx="10768147" cy="5956664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58653CC-FB40-D100-90D0-9E2E0CB7A53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543" r="2962" b="28195"/>
          <a:stretch/>
        </p:blipFill>
        <p:spPr>
          <a:xfrm>
            <a:off x="1293222" y="91434"/>
            <a:ext cx="10537707" cy="5956662"/>
          </a:xfrm>
          <a:prstGeom prst="rect">
            <a:avLst/>
          </a:prstGeom>
        </p:spPr>
      </p:pic>
      <p:sp>
        <p:nvSpPr>
          <p:cNvPr id="25" name="Retângulo 24">
            <a:extLst>
              <a:ext uri="{FF2B5EF4-FFF2-40B4-BE49-F238E27FC236}">
                <a16:creationId xmlns:a16="http://schemas.microsoft.com/office/drawing/2014/main" id="{116F753D-02D1-3415-2D40-213B225B39E2}"/>
              </a:ext>
            </a:extLst>
          </p:cNvPr>
          <p:cNvSpPr/>
          <p:nvPr/>
        </p:nvSpPr>
        <p:spPr>
          <a:xfrm>
            <a:off x="4825218" y="3545058"/>
            <a:ext cx="6865034" cy="9566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338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  <p:bldP spid="17" grpId="0" animBg="1"/>
      <p:bldP spid="18" grpId="0" animBg="1"/>
      <p:bldP spid="20" grpId="0" animBg="1"/>
      <p:bldP spid="25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Márcio Tintina">
      <a:dk1>
        <a:srgbClr val="000000"/>
      </a:dk1>
      <a:lt1>
        <a:srgbClr val="FFFFFF"/>
      </a:lt1>
      <a:dk2>
        <a:srgbClr val="002060"/>
      </a:dk2>
      <a:lt2>
        <a:srgbClr val="FFC000"/>
      </a:lt2>
      <a:accent1>
        <a:srgbClr val="000000"/>
      </a:accent1>
      <a:accent2>
        <a:srgbClr val="02518C"/>
      </a:accent2>
      <a:accent3>
        <a:srgbClr val="0B8ECC"/>
      </a:accent3>
      <a:accent4>
        <a:srgbClr val="168C73"/>
      </a:accent4>
      <a:accent5>
        <a:srgbClr val="67B866"/>
      </a:accent5>
      <a:accent6>
        <a:srgbClr val="FFC000"/>
      </a:accent6>
      <a:hlink>
        <a:srgbClr val="00B0F0"/>
      </a:hlink>
      <a:folHlink>
        <a:srgbClr val="FFC00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422</Words>
  <Application>Microsoft Office PowerPoint</Application>
  <PresentationFormat>Widescreen</PresentationFormat>
  <Paragraphs>115</Paragraphs>
  <Slides>39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Arial</vt:lpstr>
      <vt:lpstr>Arial Rounded MT Bold</vt:lpstr>
      <vt:lpstr>Bahnschrift SemiBold Condensed</vt:lpstr>
      <vt:lpstr>Calibri</vt:lpstr>
      <vt:lpstr>Calibri Light</vt:lpstr>
      <vt:lpstr>Open Sans SemiBold</vt:lpstr>
      <vt:lpstr>Wingdings</vt:lpstr>
      <vt:lpstr>Tema do Office</vt:lpstr>
      <vt:lpstr>Personalizar design</vt:lpstr>
      <vt:lpstr>Apresentação do PowerPoint</vt:lpstr>
      <vt:lpstr>Elementos da Ficha de Atendimento</vt:lpstr>
      <vt:lpstr>Folha de Rosto</vt:lpstr>
      <vt:lpstr>Folha de Rosto</vt:lpstr>
      <vt:lpstr>Antecedentes</vt:lpstr>
      <vt:lpstr>Boas Práticas</vt:lpstr>
      <vt:lpstr>Registro de Antecedentes ativos</vt:lpstr>
      <vt:lpstr>Registro de informações obstétricas</vt:lpstr>
      <vt:lpstr>Registro de antecedentes resolvidos</vt:lpstr>
      <vt:lpstr>Registro de antecedentes cirúrgicos e de internação</vt:lpstr>
      <vt:lpstr>Registro de Antecedentes Familiares</vt:lpstr>
      <vt:lpstr>SOAP</vt:lpstr>
      <vt:lpstr>SOAP</vt:lpstr>
      <vt:lpstr>SOAP</vt:lpstr>
      <vt:lpstr>Subjetivo</vt:lpstr>
      <vt:lpstr>Objetivo</vt:lpstr>
      <vt:lpstr>Avaliação</vt:lpstr>
      <vt:lpstr>Plano</vt:lpstr>
      <vt:lpstr>Agenda</vt:lpstr>
      <vt:lpstr>Tela da Agenda</vt:lpstr>
      <vt:lpstr>Agendamento de pacientes</vt:lpstr>
      <vt:lpstr>Reservando agenda</vt:lpstr>
      <vt:lpstr>Visita domiciliar</vt:lpstr>
      <vt:lpstr>Registro de atendimento tardio</vt:lpstr>
      <vt:lpstr>Atividade Coletiva</vt:lpstr>
      <vt:lpstr>Finalidades da atividade coletiva</vt:lpstr>
      <vt:lpstr>Campos atividade coletiva</vt:lpstr>
      <vt:lpstr>Finalização de Atendimentos</vt:lpstr>
      <vt:lpstr>Finalizar atendimentos não finalizados</vt:lpstr>
      <vt:lpstr>Visualizando os atendimentos não finalizados</vt:lpstr>
      <vt:lpstr>Filtrando os meus atendimentos não finalizados</vt:lpstr>
      <vt:lpstr>Indicadores</vt:lpstr>
      <vt:lpstr>Indicadores do eMulti</vt:lpstr>
      <vt:lpstr>Matriciamento pedagógico das ESF</vt:lpstr>
      <vt:lpstr>Matriciamento pedagógico – preenchimento inicial</vt:lpstr>
      <vt:lpstr>Matriciamento pedagógico </vt:lpstr>
      <vt:lpstr>Atendimentos compartilhados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33</cp:revision>
  <dcterms:created xsi:type="dcterms:W3CDTF">2023-03-10T00:01:37Z</dcterms:created>
  <dcterms:modified xsi:type="dcterms:W3CDTF">2023-06-26T19:57:11Z</dcterms:modified>
</cp:coreProperties>
</file>